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7.xml" ContentType="application/vnd.openxmlformats-officedocument.theme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theme/theme8.xml" ContentType="application/vnd.openxmlformats-officedocument.theme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  <p:sldMasterId id="2147483650" r:id="rId2"/>
    <p:sldMasterId id="2147483651" r:id="rId3"/>
    <p:sldMasterId id="2147483661" r:id="rId4"/>
    <p:sldMasterId id="2147483653" r:id="rId5"/>
    <p:sldMasterId id="2147483655" r:id="rId6"/>
    <p:sldMasterId id="2147483656" r:id="rId7"/>
    <p:sldMasterId id="2147483657" r:id="rId8"/>
    <p:sldMasterId id="2147483658" r:id="rId9"/>
  </p:sldMasterIdLst>
  <p:notesMasterIdLst>
    <p:notesMasterId r:id="rId45"/>
  </p:notesMasterIdLst>
  <p:sldIdLst>
    <p:sldId id="259" r:id="rId10"/>
    <p:sldId id="260" r:id="rId11"/>
    <p:sldId id="268" r:id="rId12"/>
    <p:sldId id="289" r:id="rId13"/>
    <p:sldId id="265" r:id="rId14"/>
    <p:sldId id="270" r:id="rId15"/>
    <p:sldId id="271" r:id="rId16"/>
    <p:sldId id="299" r:id="rId17"/>
    <p:sldId id="302" r:id="rId18"/>
    <p:sldId id="272" r:id="rId19"/>
    <p:sldId id="273" r:id="rId20"/>
    <p:sldId id="274" r:id="rId21"/>
    <p:sldId id="275" r:id="rId22"/>
    <p:sldId id="276" r:id="rId23"/>
    <p:sldId id="295" r:id="rId24"/>
    <p:sldId id="298" r:id="rId25"/>
    <p:sldId id="300" r:id="rId26"/>
    <p:sldId id="297" r:id="rId27"/>
    <p:sldId id="301" r:id="rId28"/>
    <p:sldId id="277" r:id="rId29"/>
    <p:sldId id="278" r:id="rId30"/>
    <p:sldId id="279" r:id="rId31"/>
    <p:sldId id="290" r:id="rId32"/>
    <p:sldId id="280" r:id="rId33"/>
    <p:sldId id="281" r:id="rId34"/>
    <p:sldId id="282" r:id="rId35"/>
    <p:sldId id="283" r:id="rId36"/>
    <p:sldId id="284" r:id="rId37"/>
    <p:sldId id="285" r:id="rId38"/>
    <p:sldId id="286" r:id="rId39"/>
    <p:sldId id="287" r:id="rId40"/>
    <p:sldId id="288" r:id="rId41"/>
    <p:sldId id="303" r:id="rId42"/>
    <p:sldId id="304" r:id="rId43"/>
    <p:sldId id="266" r:id="rId44"/>
  </p:sldIdLst>
  <p:sldSz cx="12192000" cy="6858000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buFont typeface="Arial" charset="0"/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buFont typeface="Arial" charset="0"/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buFont typeface="Arial" charset="0"/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buFont typeface="Arial" charset="0"/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buFont typeface="Arial" charset="0"/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3D3D3"/>
    <a:srgbClr val="D7D7D7"/>
    <a:srgbClr val="EA2504"/>
    <a:srgbClr val="76B531"/>
    <a:srgbClr val="A6A6A6"/>
    <a:srgbClr val="0066FF"/>
    <a:srgbClr val="FFC000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2397" autoAdjust="0"/>
    <p:restoredTop sz="94660"/>
  </p:normalViewPr>
  <p:slideViewPr>
    <p:cSldViewPr>
      <p:cViewPr varScale="1">
        <p:scale>
          <a:sx n="84" d="100"/>
          <a:sy n="84" d="100"/>
        </p:scale>
        <p:origin x="90" y="26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slide" Target="slides/slide17.xml"/><Relationship Id="rId39" Type="http://schemas.openxmlformats.org/officeDocument/2006/relationships/slide" Target="slides/slide30.xml"/><Relationship Id="rId21" Type="http://schemas.openxmlformats.org/officeDocument/2006/relationships/slide" Target="slides/slide12.xml"/><Relationship Id="rId34" Type="http://schemas.openxmlformats.org/officeDocument/2006/relationships/slide" Target="slides/slide25.xml"/><Relationship Id="rId42" Type="http://schemas.openxmlformats.org/officeDocument/2006/relationships/slide" Target="slides/slide33.xml"/><Relationship Id="rId47" Type="http://schemas.openxmlformats.org/officeDocument/2006/relationships/viewProps" Target="viewProp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7.xml"/><Relationship Id="rId29" Type="http://schemas.openxmlformats.org/officeDocument/2006/relationships/slide" Target="slides/slide20.xml"/><Relationship Id="rId11" Type="http://schemas.openxmlformats.org/officeDocument/2006/relationships/slide" Target="slides/slide2.xml"/><Relationship Id="rId24" Type="http://schemas.openxmlformats.org/officeDocument/2006/relationships/slide" Target="slides/slide15.xml"/><Relationship Id="rId32" Type="http://schemas.openxmlformats.org/officeDocument/2006/relationships/slide" Target="slides/slide23.xml"/><Relationship Id="rId37" Type="http://schemas.openxmlformats.org/officeDocument/2006/relationships/slide" Target="slides/slide28.xml"/><Relationship Id="rId40" Type="http://schemas.openxmlformats.org/officeDocument/2006/relationships/slide" Target="slides/slide31.xml"/><Relationship Id="rId45" Type="http://schemas.openxmlformats.org/officeDocument/2006/relationships/notesMaster" Target="notesMasters/notesMaster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slide" Target="slides/slide19.xml"/><Relationship Id="rId36" Type="http://schemas.openxmlformats.org/officeDocument/2006/relationships/slide" Target="slides/slide27.xml"/><Relationship Id="rId49" Type="http://schemas.openxmlformats.org/officeDocument/2006/relationships/tableStyles" Target="tableStyles.xml"/><Relationship Id="rId10" Type="http://schemas.openxmlformats.org/officeDocument/2006/relationships/slide" Target="slides/slide1.xml"/><Relationship Id="rId19" Type="http://schemas.openxmlformats.org/officeDocument/2006/relationships/slide" Target="slides/slide10.xml"/><Relationship Id="rId31" Type="http://schemas.openxmlformats.org/officeDocument/2006/relationships/slide" Target="slides/slide22.xml"/><Relationship Id="rId44" Type="http://schemas.openxmlformats.org/officeDocument/2006/relationships/slide" Target="slides/slide35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slide" Target="slides/slide18.xml"/><Relationship Id="rId30" Type="http://schemas.openxmlformats.org/officeDocument/2006/relationships/slide" Target="slides/slide21.xml"/><Relationship Id="rId35" Type="http://schemas.openxmlformats.org/officeDocument/2006/relationships/slide" Target="slides/slide26.xml"/><Relationship Id="rId43" Type="http://schemas.openxmlformats.org/officeDocument/2006/relationships/slide" Target="slides/slide34.xml"/><Relationship Id="rId48" Type="http://schemas.openxmlformats.org/officeDocument/2006/relationships/theme" Target="theme/theme1.xml"/><Relationship Id="rId8" Type="http://schemas.openxmlformats.org/officeDocument/2006/relationships/slideMaster" Target="slideMasters/slideMaster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slide" Target="slides/slide16.xml"/><Relationship Id="rId33" Type="http://schemas.openxmlformats.org/officeDocument/2006/relationships/slide" Target="slides/slide24.xml"/><Relationship Id="rId38" Type="http://schemas.openxmlformats.org/officeDocument/2006/relationships/slide" Target="slides/slide29.xml"/><Relationship Id="rId46" Type="http://schemas.openxmlformats.org/officeDocument/2006/relationships/presProps" Target="presProps.xml"/><Relationship Id="rId20" Type="http://schemas.openxmlformats.org/officeDocument/2006/relationships/slide" Target="slides/slide11.xml"/><Relationship Id="rId41" Type="http://schemas.openxmlformats.org/officeDocument/2006/relationships/slide" Target="slides/slide32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页眉占位符 1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buFont typeface="Arial" pitchFamily="34" charset="0"/>
              <a:buNone/>
              <a:defRPr sz="1200" smtClean="0">
                <a:latin typeface="Calibri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2291" name="日期占位符 2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buFont typeface="Arial" pitchFamily="34" charset="0"/>
              <a:buNone/>
              <a:defRPr sz="1200" smtClean="0">
                <a:latin typeface="Calibri" pitchFamily="34" charset="0"/>
              </a:defRPr>
            </a:lvl1pPr>
          </a:lstStyle>
          <a:p>
            <a:pPr>
              <a:defRPr/>
            </a:pPr>
            <a:fld id="{179FE8F6-778F-424B-B018-3861D587DA0A}" type="datetimeFigureOut">
              <a:rPr lang="zh-CN" altLang="en-US"/>
              <a:pPr>
                <a:defRPr/>
              </a:pPr>
              <a:t>2015/7/10</a:t>
            </a:fld>
            <a:endParaRPr lang="en-US"/>
          </a:p>
        </p:txBody>
      </p:sp>
      <p:sp>
        <p:nvSpPr>
          <p:cNvPr id="20484" name="幻灯片图像占位符 3"/>
          <p:cNvSpPr>
            <a:spLocks noGrp="1" noRot="1" noChangeAspect="1" noChangeArrowheads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12293" name="备注占位符 4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12294" name="页脚占位符 5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buFont typeface="Arial" pitchFamily="34" charset="0"/>
              <a:buNone/>
              <a:defRPr sz="1200" smtClean="0">
                <a:latin typeface="Calibri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2295" name="灯片编号占位符 6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buFont typeface="Arial" pitchFamily="34" charset="0"/>
              <a:buNone/>
              <a:defRPr sz="1200" smtClean="0">
                <a:latin typeface="Calibri" pitchFamily="34" charset="0"/>
              </a:defRPr>
            </a:lvl1pPr>
          </a:lstStyle>
          <a:p>
            <a:pPr>
              <a:defRPr/>
            </a:pPr>
            <a:fld id="{41B6F562-8A5E-4D3C-97DB-BA78A0359D66}" type="slidenum">
              <a:rPr lang="zh-CN" alt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0782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5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5725" y="742950"/>
            <a:ext cx="6610350" cy="3719513"/>
          </a:xfrm>
          <a:ln/>
        </p:spPr>
      </p:sp>
      <p:sp>
        <p:nvSpPr>
          <p:cNvPr id="593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77864" y="6805156"/>
            <a:ext cx="185007" cy="277138"/>
          </a:xfrm>
          <a:noFill/>
          <a:ln/>
        </p:spPr>
        <p:txBody>
          <a:bodyPr/>
          <a:lstStyle/>
          <a:p>
            <a:endParaRPr lang="en-US" dirty="0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31828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21507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/>
          <a:p>
            <a:pPr eaLnBrk="1" hangingPunct="1">
              <a:spcBef>
                <a:spcPct val="0"/>
              </a:spcBef>
            </a:pPr>
            <a:endParaRPr lang="en-US" altLang="zh-CN" smtClean="0"/>
          </a:p>
          <a:p>
            <a:pPr marL="0" lvl="3" eaLnBrk="1" hangingPunct="1">
              <a:spcBef>
                <a:spcPct val="0"/>
              </a:spcBef>
            </a:pPr>
            <a:r>
              <a:rPr lang="zh-CN" altLang="en-US" smtClean="0">
                <a:solidFill>
                  <a:srgbClr val="376092"/>
                </a:solidFill>
              </a:rPr>
              <a:t>本节课程主要讲了什么？通过本节课程的学习我们掌握了什么？解决什么问题？</a:t>
            </a:r>
            <a:endParaRPr lang="en-US" smtClean="0">
              <a:solidFill>
                <a:srgbClr val="376092"/>
              </a:solidFill>
            </a:endParaRPr>
          </a:p>
          <a:p>
            <a:pPr marL="0" lvl="3" eaLnBrk="1" hangingPunct="1">
              <a:spcBef>
                <a:spcPct val="0"/>
              </a:spcBef>
            </a:pPr>
            <a:r>
              <a:rPr lang="zh-CN" altLang="en-US" smtClean="0">
                <a:solidFill>
                  <a:srgbClr val="376092"/>
                </a:solidFill>
              </a:rPr>
              <a:t>下节课程我们要学习什么？</a:t>
            </a:r>
            <a:endParaRPr lang="zh-CN" altLang="en-US" smtClean="0"/>
          </a:p>
        </p:txBody>
      </p:sp>
      <p:sp>
        <p:nvSpPr>
          <p:cNvPr id="21508" name="灯片编号占位符 3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r" eaLnBrk="1" hangingPunct="1"/>
            <a:fld id="{B9BED48C-A3B9-40AE-88A5-FD250C998CC7}" type="slidenum">
              <a:rPr lang="zh-CN" altLang="en-US" sz="1200">
                <a:latin typeface="Calibri" pitchFamily="34" charset="0"/>
              </a:rPr>
              <a:pPr algn="r" eaLnBrk="1" hangingPunct="1"/>
              <a:t>35</a:t>
            </a:fld>
            <a:endParaRPr lang="en-US" altLang="zh-CN" sz="120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93593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3930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1713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0333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5439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4981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10490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312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181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1359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86313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411304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7159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768251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4556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7004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2448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7313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422330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0125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8635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8708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79978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08482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703359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53019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0171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7198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4652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5015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627096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8549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2023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16632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28293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3029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7573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440893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415065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1470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2227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5671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1388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368197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8428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6663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8823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6007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04447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228499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077615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1239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8560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377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2059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865789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53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8747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3338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4038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00078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648110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386354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3310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4679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2510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2019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1898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91869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0692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4207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203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10319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771987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65110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3013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945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1042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9369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798782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306633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674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3583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1548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66538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820959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972323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3415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2622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0929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023329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4870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03194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7947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4567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8028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15506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818576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266086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6026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0795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69.xml"/><Relationship Id="rId7" Type="http://schemas.openxmlformats.org/officeDocument/2006/relationships/slideLayout" Target="../slideLayouts/slideLayout73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8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76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Relationship Id="rId14" Type="http://schemas.openxmlformats.org/officeDocument/2006/relationships/image" Target="../media/image1.png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5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80.xml"/><Relationship Id="rId7" Type="http://schemas.openxmlformats.org/officeDocument/2006/relationships/slideLayout" Target="../slideLayouts/slideLayout84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79.xml"/><Relationship Id="rId1" Type="http://schemas.openxmlformats.org/officeDocument/2006/relationships/slideLayout" Target="../slideLayouts/slideLayout78.xml"/><Relationship Id="rId6" Type="http://schemas.openxmlformats.org/officeDocument/2006/relationships/slideLayout" Target="../slideLayouts/slideLayout83.xml"/><Relationship Id="rId11" Type="http://schemas.openxmlformats.org/officeDocument/2006/relationships/slideLayout" Target="../slideLayouts/slideLayout88.xml"/><Relationship Id="rId5" Type="http://schemas.openxmlformats.org/officeDocument/2006/relationships/slideLayout" Target="../slideLayouts/slideLayout82.xml"/><Relationship Id="rId10" Type="http://schemas.openxmlformats.org/officeDocument/2006/relationships/slideLayout" Target="../slideLayouts/slideLayout87.xml"/><Relationship Id="rId4" Type="http://schemas.openxmlformats.org/officeDocument/2006/relationships/slideLayout" Target="../slideLayouts/slideLayout81.xml"/><Relationship Id="rId9" Type="http://schemas.openxmlformats.org/officeDocument/2006/relationships/slideLayout" Target="../slideLayouts/slideLayout86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6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91.xml"/><Relationship Id="rId7" Type="http://schemas.openxmlformats.org/officeDocument/2006/relationships/slideLayout" Target="../slideLayouts/slideLayout95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90.xml"/><Relationship Id="rId1" Type="http://schemas.openxmlformats.org/officeDocument/2006/relationships/slideLayout" Target="../slideLayouts/slideLayout89.xml"/><Relationship Id="rId6" Type="http://schemas.openxmlformats.org/officeDocument/2006/relationships/slideLayout" Target="../slideLayouts/slideLayout94.xml"/><Relationship Id="rId11" Type="http://schemas.openxmlformats.org/officeDocument/2006/relationships/slideLayout" Target="../slideLayouts/slideLayout99.xml"/><Relationship Id="rId5" Type="http://schemas.openxmlformats.org/officeDocument/2006/relationships/slideLayout" Target="../slideLayouts/slideLayout93.xml"/><Relationship Id="rId10" Type="http://schemas.openxmlformats.org/officeDocument/2006/relationships/slideLayout" Target="../slideLayouts/slideLayout98.xml"/><Relationship Id="rId4" Type="http://schemas.openxmlformats.org/officeDocument/2006/relationships/slideLayout" Target="../slideLayouts/slideLayout92.xml"/><Relationship Id="rId9" Type="http://schemas.openxmlformats.org/officeDocument/2006/relationships/slideLayout" Target="../slideLayouts/slideLayout9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6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27" name="矩形 4"/>
          <p:cNvSpPr>
            <a:spLocks noChangeArrowheads="1"/>
          </p:cNvSpPr>
          <p:nvPr userDrawn="1"/>
        </p:nvSpPr>
        <p:spPr bwMode="auto">
          <a:xfrm>
            <a:off x="0" y="1052514"/>
            <a:ext cx="12192000" cy="4321175"/>
          </a:xfrm>
          <a:prstGeom prst="rect">
            <a:avLst/>
          </a:prstGeom>
          <a:solidFill>
            <a:srgbClr val="FFFFFF">
              <a:alpha val="5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en-US">
              <a:solidFill>
                <a:srgbClr val="FFFFFF"/>
              </a:solidFill>
              <a:latin typeface="Franklin Gothic Book" pitchFamily="34" charset="0"/>
              <a:ea typeface="黑体" pitchFamily="2" charset="-122"/>
            </a:endParaRPr>
          </a:p>
        </p:txBody>
      </p:sp>
      <p:sp>
        <p:nvSpPr>
          <p:cNvPr id="5" name="矩形 7"/>
          <p:cNvSpPr>
            <a:spLocks noChangeArrowheads="1"/>
          </p:cNvSpPr>
          <p:nvPr userDrawn="1"/>
        </p:nvSpPr>
        <p:spPr bwMode="auto">
          <a:xfrm>
            <a:off x="239184" y="6669361"/>
            <a:ext cx="881844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sz="1000" dirty="0">
                <a:solidFill>
                  <a:schemeClr val="bg1"/>
                </a:solidFill>
              </a:rPr>
              <a:t>上嵌网院                                                                                                                                                     </a:t>
            </a:r>
            <a:r>
              <a:rPr lang="zh-CN" altLang="en-US" sz="1000" dirty="0" smtClean="0">
                <a:solidFill>
                  <a:schemeClr val="bg1"/>
                </a:solidFill>
              </a:rPr>
              <a:t>                                             </a:t>
            </a:r>
            <a:r>
              <a:rPr lang="en-US" altLang="zh-CN" sz="1000" dirty="0">
                <a:solidFill>
                  <a:schemeClr val="bg1"/>
                </a:solidFill>
              </a:rPr>
              <a:t>www.qianrushi.com.cn</a:t>
            </a:r>
            <a:endParaRPr lang="zh-CN" altLang="en-US" sz="1000" dirty="0">
              <a:solidFill>
                <a:schemeClr val="bg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7" grpId="0" bldLvl="0" animBg="1" autoUpdateAnimBg="0"/>
    </p:bld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anklin Gothic Medium" pitchFamily="34" charset="0"/>
          <a:ea typeface="微软雅黑" pitchFamily="34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anklin Gothic Medium" pitchFamily="34" charset="0"/>
          <a:ea typeface="微软雅黑" pitchFamily="34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anklin Gothic Medium" pitchFamily="34" charset="0"/>
          <a:ea typeface="微软雅黑" pitchFamily="34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anklin Gothic Medium" pitchFamily="34" charset="0"/>
          <a:ea typeface="微软雅黑" pitchFamily="34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anklin Gothic Medium" pitchFamily="34" charset="0"/>
          <a:ea typeface="微软雅黑" pitchFamily="34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anklin Gothic Medium" pitchFamily="34" charset="0"/>
          <a:ea typeface="微软雅黑" pitchFamily="34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anklin Gothic Medium" pitchFamily="34" charset="0"/>
          <a:ea typeface="微软雅黑" pitchFamily="34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anklin Gothic Medium" pitchFamily="34" charset="0"/>
          <a:ea typeface="微软雅黑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6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矩形 8"/>
          <p:cNvSpPr>
            <a:spLocks noChangeArrowheads="1"/>
          </p:cNvSpPr>
          <p:nvPr userDrawn="1"/>
        </p:nvSpPr>
        <p:spPr bwMode="auto">
          <a:xfrm>
            <a:off x="0" y="1078062"/>
            <a:ext cx="12192000" cy="5663307"/>
          </a:xfrm>
          <a:prstGeom prst="rect">
            <a:avLst/>
          </a:prstGeom>
          <a:solidFill>
            <a:srgbClr val="D9D9D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angl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>
              <a:buFont typeface="Arial" pitchFamily="34" charset="0"/>
              <a:buNone/>
              <a:defRPr/>
            </a:pPr>
            <a:r>
              <a:rPr lang="zh-CN" altLang="en-US" sz="20000" b="1" dirty="0">
                <a:ln/>
                <a:solidFill>
                  <a:srgbClr val="D3D3D3"/>
                </a:solidFill>
                <a:latin typeface="微软雅黑" pitchFamily="34" charset="-122"/>
                <a:ea typeface="微软雅黑" pitchFamily="34" charset="-122"/>
              </a:rPr>
              <a:t>上 嵌</a:t>
            </a:r>
          </a:p>
        </p:txBody>
      </p:sp>
      <p:sp>
        <p:nvSpPr>
          <p:cNvPr id="2051" name="矩形 4"/>
          <p:cNvSpPr>
            <a:spLocks noChangeArrowheads="1"/>
          </p:cNvSpPr>
          <p:nvPr userDrawn="1"/>
        </p:nvSpPr>
        <p:spPr bwMode="auto">
          <a:xfrm>
            <a:off x="0" y="1052513"/>
            <a:ext cx="12192000" cy="5689600"/>
          </a:xfrm>
          <a:prstGeom prst="rect">
            <a:avLst/>
          </a:prstGeom>
          <a:solidFill>
            <a:srgbClr val="FFFFFF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en-US">
              <a:solidFill>
                <a:srgbClr val="FFFFFF"/>
              </a:solidFill>
              <a:latin typeface="Franklin Gothic Book" pitchFamily="34" charset="0"/>
              <a:ea typeface="黑体" pitchFamily="2" charset="-122"/>
            </a:endParaRPr>
          </a:p>
        </p:txBody>
      </p:sp>
      <p:sp>
        <p:nvSpPr>
          <p:cNvPr id="6" name="矩形 5"/>
          <p:cNvSpPr>
            <a:spLocks noChangeArrowheads="1"/>
          </p:cNvSpPr>
          <p:nvPr userDrawn="1"/>
        </p:nvSpPr>
        <p:spPr bwMode="auto">
          <a:xfrm>
            <a:off x="10224459" y="6669361"/>
            <a:ext cx="146386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1000" dirty="0" smtClean="0">
                <a:solidFill>
                  <a:schemeClr val="bg1"/>
                </a:solidFill>
              </a:rPr>
              <a:t>www.qianrushi.com.cn</a:t>
            </a:r>
            <a:endParaRPr lang="zh-CN" altLang="en-US" sz="1000" dirty="0">
              <a:solidFill>
                <a:schemeClr val="bg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51" grpId="0" bldLvl="0" animBg="1" autoUpdateAnimBg="0"/>
    </p:bld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anklin Gothic Medium" pitchFamily="34" charset="0"/>
          <a:ea typeface="微软雅黑" pitchFamily="34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anklin Gothic Medium" pitchFamily="34" charset="0"/>
          <a:ea typeface="微软雅黑" pitchFamily="34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anklin Gothic Medium" pitchFamily="34" charset="0"/>
          <a:ea typeface="微软雅黑" pitchFamily="34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anklin Gothic Medium" pitchFamily="34" charset="0"/>
          <a:ea typeface="微软雅黑" pitchFamily="34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anklin Gothic Medium" pitchFamily="34" charset="0"/>
          <a:ea typeface="微软雅黑" pitchFamily="34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anklin Gothic Medium" pitchFamily="34" charset="0"/>
          <a:ea typeface="微软雅黑" pitchFamily="34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anklin Gothic Medium" pitchFamily="34" charset="0"/>
          <a:ea typeface="微软雅黑" pitchFamily="34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anklin Gothic Medium" pitchFamily="34" charset="0"/>
          <a:ea typeface="微软雅黑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6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矩形 8"/>
          <p:cNvSpPr>
            <a:spLocks noChangeArrowheads="1"/>
          </p:cNvSpPr>
          <p:nvPr userDrawn="1"/>
        </p:nvSpPr>
        <p:spPr bwMode="auto">
          <a:xfrm>
            <a:off x="0" y="1078062"/>
            <a:ext cx="12192000" cy="5663307"/>
          </a:xfrm>
          <a:prstGeom prst="rect">
            <a:avLst/>
          </a:prstGeom>
          <a:solidFill>
            <a:srgbClr val="D9D9D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angl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>
              <a:buFont typeface="Arial" pitchFamily="34" charset="0"/>
              <a:buNone/>
              <a:defRPr/>
            </a:pPr>
            <a:r>
              <a:rPr lang="zh-CN" altLang="en-US" sz="20000" b="1" dirty="0">
                <a:ln/>
                <a:solidFill>
                  <a:srgbClr val="D3D3D3"/>
                </a:solidFill>
                <a:latin typeface="微软雅黑" pitchFamily="34" charset="-122"/>
                <a:ea typeface="微软雅黑" pitchFamily="34" charset="-122"/>
              </a:rPr>
              <a:t>上 嵌</a:t>
            </a:r>
          </a:p>
        </p:txBody>
      </p:sp>
      <p:sp>
        <p:nvSpPr>
          <p:cNvPr id="7" name="矩形 4"/>
          <p:cNvSpPr>
            <a:spLocks noChangeArrowheads="1"/>
          </p:cNvSpPr>
          <p:nvPr userDrawn="1"/>
        </p:nvSpPr>
        <p:spPr bwMode="auto">
          <a:xfrm>
            <a:off x="0" y="1052513"/>
            <a:ext cx="12192000" cy="5689600"/>
          </a:xfrm>
          <a:prstGeom prst="rect">
            <a:avLst/>
          </a:prstGeom>
          <a:solidFill>
            <a:srgbClr val="FFFFFF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en-US">
              <a:solidFill>
                <a:srgbClr val="FFFFFF"/>
              </a:solidFill>
              <a:latin typeface="Franklin Gothic Book" pitchFamily="34" charset="0"/>
              <a:ea typeface="黑体" pitchFamily="2" charset="-122"/>
            </a:endParaRPr>
          </a:p>
        </p:txBody>
      </p:sp>
      <p:sp>
        <p:nvSpPr>
          <p:cNvPr id="8" name="矩形 7"/>
          <p:cNvSpPr>
            <a:spLocks noChangeArrowheads="1"/>
          </p:cNvSpPr>
          <p:nvPr userDrawn="1"/>
        </p:nvSpPr>
        <p:spPr bwMode="auto">
          <a:xfrm>
            <a:off x="10224459" y="6669361"/>
            <a:ext cx="146386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1000" dirty="0" smtClean="0">
                <a:solidFill>
                  <a:schemeClr val="bg1"/>
                </a:solidFill>
              </a:rPr>
              <a:t>www.qianrushi.com.cn</a:t>
            </a:r>
            <a:endParaRPr lang="zh-CN" altLang="en-US" sz="1000" dirty="0">
              <a:solidFill>
                <a:schemeClr val="bg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</p:sldLayoutIdLst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 autoUpdateAnimBg="0"/>
    </p:bld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anklin Gothic Medium" pitchFamily="34" charset="0"/>
          <a:ea typeface="微软雅黑" pitchFamily="34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anklin Gothic Medium" pitchFamily="34" charset="0"/>
          <a:ea typeface="微软雅黑" pitchFamily="34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anklin Gothic Medium" pitchFamily="34" charset="0"/>
          <a:ea typeface="微软雅黑" pitchFamily="34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anklin Gothic Medium" pitchFamily="34" charset="0"/>
          <a:ea typeface="微软雅黑" pitchFamily="34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anklin Gothic Medium" pitchFamily="34" charset="0"/>
          <a:ea typeface="微软雅黑" pitchFamily="34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anklin Gothic Medium" pitchFamily="34" charset="0"/>
          <a:ea typeface="微软雅黑" pitchFamily="34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anklin Gothic Medium" pitchFamily="34" charset="0"/>
          <a:ea typeface="微软雅黑" pitchFamily="34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anklin Gothic Medium" pitchFamily="34" charset="0"/>
          <a:ea typeface="微软雅黑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6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矩形 8"/>
          <p:cNvSpPr>
            <a:spLocks noChangeArrowheads="1"/>
          </p:cNvSpPr>
          <p:nvPr userDrawn="1"/>
        </p:nvSpPr>
        <p:spPr bwMode="auto">
          <a:xfrm>
            <a:off x="0" y="1078062"/>
            <a:ext cx="12192000" cy="5663307"/>
          </a:xfrm>
          <a:prstGeom prst="rect">
            <a:avLst/>
          </a:prstGeom>
          <a:solidFill>
            <a:srgbClr val="D9D9D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angl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>
              <a:buFont typeface="Arial" pitchFamily="34" charset="0"/>
              <a:buNone/>
              <a:defRPr/>
            </a:pPr>
            <a:r>
              <a:rPr lang="zh-CN" altLang="en-US" sz="20000" b="1" dirty="0">
                <a:ln/>
                <a:solidFill>
                  <a:srgbClr val="D3D3D3"/>
                </a:solidFill>
                <a:latin typeface="微软雅黑" pitchFamily="34" charset="-122"/>
                <a:ea typeface="微软雅黑" pitchFamily="34" charset="-122"/>
              </a:rPr>
              <a:t>上 嵌</a:t>
            </a:r>
          </a:p>
        </p:txBody>
      </p:sp>
      <p:sp>
        <p:nvSpPr>
          <p:cNvPr id="7" name="矩形 4"/>
          <p:cNvSpPr>
            <a:spLocks noChangeArrowheads="1"/>
          </p:cNvSpPr>
          <p:nvPr userDrawn="1"/>
        </p:nvSpPr>
        <p:spPr bwMode="auto">
          <a:xfrm>
            <a:off x="0" y="1052513"/>
            <a:ext cx="12192000" cy="5689600"/>
          </a:xfrm>
          <a:prstGeom prst="rect">
            <a:avLst/>
          </a:prstGeom>
          <a:solidFill>
            <a:srgbClr val="FFFFFF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en-US">
              <a:solidFill>
                <a:srgbClr val="FFFFFF"/>
              </a:solidFill>
              <a:latin typeface="Franklin Gothic Book" pitchFamily="34" charset="0"/>
              <a:ea typeface="黑体" pitchFamily="2" charset="-122"/>
            </a:endParaRPr>
          </a:p>
        </p:txBody>
      </p:sp>
      <p:sp>
        <p:nvSpPr>
          <p:cNvPr id="8" name="矩形 7"/>
          <p:cNvSpPr>
            <a:spLocks noChangeArrowheads="1"/>
          </p:cNvSpPr>
          <p:nvPr userDrawn="1"/>
        </p:nvSpPr>
        <p:spPr bwMode="auto">
          <a:xfrm>
            <a:off x="10224459" y="6669361"/>
            <a:ext cx="146386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1000" dirty="0" smtClean="0">
                <a:solidFill>
                  <a:schemeClr val="bg1"/>
                </a:solidFill>
              </a:rPr>
              <a:t>www.qianrushi.com.cn</a:t>
            </a:r>
            <a:endParaRPr lang="zh-CN" altLang="en-US" sz="1000" dirty="0">
              <a:solidFill>
                <a:schemeClr val="bg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</p:sldLayoutIdLst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 autoUpdateAnimBg="0"/>
    </p:bld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anklin Gothic Medium" pitchFamily="34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anklin Gothic Medium" pitchFamily="34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anklin Gothic Medium" pitchFamily="34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anklin Gothic Medium" pitchFamily="34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anklin Gothic Medium" pitchFamily="34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anklin Gothic Medium" pitchFamily="34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anklin Gothic Medium" pitchFamily="34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anklin Gothic Medium" pitchFamily="34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6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123" name="矩形 8"/>
          <p:cNvSpPr>
            <a:spLocks noChangeArrowheads="1"/>
          </p:cNvSpPr>
          <p:nvPr userDrawn="1"/>
        </p:nvSpPr>
        <p:spPr bwMode="auto">
          <a:xfrm>
            <a:off x="0" y="1079501"/>
            <a:ext cx="12192000" cy="5662613"/>
          </a:xfrm>
          <a:prstGeom prst="rect">
            <a:avLst/>
          </a:prstGeom>
          <a:solidFill>
            <a:srgbClr val="D9D9D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en-US">
              <a:solidFill>
                <a:srgbClr val="FFFFFF"/>
              </a:solidFill>
              <a:latin typeface="Franklin Gothic Book" pitchFamily="34" charset="0"/>
              <a:ea typeface="黑体" pitchFamily="2" charset="-122"/>
            </a:endParaRPr>
          </a:p>
        </p:txBody>
      </p:sp>
      <p:cxnSp>
        <p:nvCxnSpPr>
          <p:cNvPr id="5124" name="直接连接符 7"/>
          <p:cNvCxnSpPr>
            <a:cxnSpLocks noChangeShapeType="1"/>
          </p:cNvCxnSpPr>
          <p:nvPr/>
        </p:nvCxnSpPr>
        <p:spPr bwMode="auto">
          <a:xfrm>
            <a:off x="8784167" y="1079501"/>
            <a:ext cx="2117" cy="5662613"/>
          </a:xfrm>
          <a:prstGeom prst="line">
            <a:avLst/>
          </a:prstGeom>
          <a:noFill/>
          <a:ln w="9525">
            <a:solidFill>
              <a:srgbClr val="7F7F7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125" name="直接连接符 8"/>
          <p:cNvCxnSpPr>
            <a:cxnSpLocks noChangeShapeType="1"/>
          </p:cNvCxnSpPr>
          <p:nvPr/>
        </p:nvCxnSpPr>
        <p:spPr bwMode="auto">
          <a:xfrm flipH="1">
            <a:off x="8765117" y="1079501"/>
            <a:ext cx="8467" cy="5662613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8" name="矩形 8"/>
          <p:cNvSpPr>
            <a:spLocks noChangeArrowheads="1"/>
          </p:cNvSpPr>
          <p:nvPr userDrawn="1"/>
        </p:nvSpPr>
        <p:spPr bwMode="auto">
          <a:xfrm>
            <a:off x="0" y="1078062"/>
            <a:ext cx="12192000" cy="5663307"/>
          </a:xfrm>
          <a:prstGeom prst="rect">
            <a:avLst/>
          </a:prstGeom>
          <a:solidFill>
            <a:srgbClr val="D9D9D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angl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>
              <a:buFont typeface="Arial" pitchFamily="34" charset="0"/>
              <a:buNone/>
              <a:defRPr/>
            </a:pPr>
            <a:r>
              <a:rPr lang="zh-CN" altLang="en-US" sz="20000" b="1" dirty="0">
                <a:ln/>
                <a:solidFill>
                  <a:srgbClr val="D3D3D3"/>
                </a:solidFill>
                <a:latin typeface="微软雅黑" pitchFamily="34" charset="-122"/>
                <a:ea typeface="微软雅黑" pitchFamily="34" charset="-122"/>
              </a:rPr>
              <a:t>上 嵌</a:t>
            </a:r>
          </a:p>
        </p:txBody>
      </p:sp>
      <p:sp>
        <p:nvSpPr>
          <p:cNvPr id="5127" name="矩形 9"/>
          <p:cNvSpPr>
            <a:spLocks noChangeArrowheads="1"/>
          </p:cNvSpPr>
          <p:nvPr userDrawn="1"/>
        </p:nvSpPr>
        <p:spPr bwMode="auto">
          <a:xfrm>
            <a:off x="0" y="1079501"/>
            <a:ext cx="8832851" cy="5662613"/>
          </a:xfrm>
          <a:prstGeom prst="rect">
            <a:avLst/>
          </a:prstGeom>
          <a:solidFill>
            <a:srgbClr val="A6A6A6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en-US">
              <a:solidFill>
                <a:srgbClr val="FFFFFF"/>
              </a:solidFill>
              <a:latin typeface="Franklin Gothic Book" pitchFamily="34" charset="0"/>
              <a:ea typeface="黑体" pitchFamily="2" charset="-122"/>
            </a:endParaRPr>
          </a:p>
        </p:txBody>
      </p:sp>
      <p:sp>
        <p:nvSpPr>
          <p:cNvPr id="5128" name="矩形 10"/>
          <p:cNvSpPr>
            <a:spLocks noChangeArrowheads="1"/>
          </p:cNvSpPr>
          <p:nvPr userDrawn="1"/>
        </p:nvSpPr>
        <p:spPr bwMode="auto">
          <a:xfrm>
            <a:off x="8786285" y="1079501"/>
            <a:ext cx="3405716" cy="5662613"/>
          </a:xfrm>
          <a:prstGeom prst="rect">
            <a:avLst/>
          </a:prstGeom>
          <a:solidFill>
            <a:srgbClr val="F2F2F2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en-US">
              <a:solidFill>
                <a:srgbClr val="FFFFFF"/>
              </a:solidFill>
              <a:latin typeface="Franklin Gothic Book" pitchFamily="34" charset="0"/>
              <a:ea typeface="黑体" pitchFamily="2" charset="-122"/>
            </a:endParaRPr>
          </a:p>
        </p:txBody>
      </p:sp>
      <p:cxnSp>
        <p:nvCxnSpPr>
          <p:cNvPr id="5129" name="直接连接符 17"/>
          <p:cNvCxnSpPr>
            <a:cxnSpLocks noChangeShapeType="1"/>
          </p:cNvCxnSpPr>
          <p:nvPr userDrawn="1"/>
        </p:nvCxnSpPr>
        <p:spPr bwMode="auto">
          <a:xfrm>
            <a:off x="431800" y="1557338"/>
            <a:ext cx="4800600" cy="0"/>
          </a:xfrm>
          <a:prstGeom prst="line">
            <a:avLst/>
          </a:prstGeom>
          <a:noFill/>
          <a:ln w="9525">
            <a:solidFill>
              <a:srgbClr val="7F7F7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130" name="直接连接符 18"/>
          <p:cNvCxnSpPr>
            <a:cxnSpLocks noChangeShapeType="1"/>
          </p:cNvCxnSpPr>
          <p:nvPr userDrawn="1"/>
        </p:nvCxnSpPr>
        <p:spPr bwMode="auto">
          <a:xfrm>
            <a:off x="431800" y="1557338"/>
            <a:ext cx="48006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" name="矩形 11"/>
          <p:cNvSpPr>
            <a:spLocks noChangeArrowheads="1"/>
          </p:cNvSpPr>
          <p:nvPr userDrawn="1"/>
        </p:nvSpPr>
        <p:spPr bwMode="auto">
          <a:xfrm>
            <a:off x="10224459" y="6669361"/>
            <a:ext cx="146386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1000" dirty="0" smtClean="0">
                <a:solidFill>
                  <a:schemeClr val="bg1"/>
                </a:solidFill>
              </a:rPr>
              <a:t>www.qianrushi.com.cn</a:t>
            </a:r>
            <a:endParaRPr lang="zh-CN" altLang="en-US" sz="1000" dirty="0">
              <a:solidFill>
                <a:schemeClr val="bg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</p:sldLayoutIdLst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anklin Gothic Medium" pitchFamily="34" charset="0"/>
          <a:ea typeface="微软雅黑" pitchFamily="34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anklin Gothic Medium" pitchFamily="34" charset="0"/>
          <a:ea typeface="微软雅黑" pitchFamily="34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anklin Gothic Medium" pitchFamily="34" charset="0"/>
          <a:ea typeface="微软雅黑" pitchFamily="34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anklin Gothic Medium" pitchFamily="34" charset="0"/>
          <a:ea typeface="微软雅黑" pitchFamily="34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anklin Gothic Medium" pitchFamily="34" charset="0"/>
          <a:ea typeface="微软雅黑" pitchFamily="34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anklin Gothic Medium" pitchFamily="34" charset="0"/>
          <a:ea typeface="微软雅黑" pitchFamily="34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anklin Gothic Medium" pitchFamily="34" charset="0"/>
          <a:ea typeface="微软雅黑" pitchFamily="34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anklin Gothic Medium" pitchFamily="34" charset="0"/>
          <a:ea typeface="微软雅黑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70" name="直接连接符 7"/>
          <p:cNvCxnSpPr>
            <a:cxnSpLocks noChangeShapeType="1"/>
          </p:cNvCxnSpPr>
          <p:nvPr/>
        </p:nvCxnSpPr>
        <p:spPr bwMode="auto">
          <a:xfrm flipH="1">
            <a:off x="8773584" y="965200"/>
            <a:ext cx="0" cy="5522913"/>
          </a:xfrm>
          <a:prstGeom prst="line">
            <a:avLst/>
          </a:prstGeom>
          <a:noFill/>
          <a:ln w="9525">
            <a:solidFill>
              <a:srgbClr val="7F7F7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171" name="直接连接符 8"/>
          <p:cNvCxnSpPr>
            <a:cxnSpLocks noChangeShapeType="1"/>
          </p:cNvCxnSpPr>
          <p:nvPr/>
        </p:nvCxnSpPr>
        <p:spPr bwMode="auto">
          <a:xfrm>
            <a:off x="8784167" y="908051"/>
            <a:ext cx="0" cy="5522913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172" name="矩形 9"/>
          <p:cNvSpPr>
            <a:spLocks noChangeArrowheads="1"/>
          </p:cNvSpPr>
          <p:nvPr userDrawn="1"/>
        </p:nvSpPr>
        <p:spPr bwMode="auto">
          <a:xfrm>
            <a:off x="1" y="622301"/>
            <a:ext cx="8834967" cy="5807075"/>
          </a:xfrm>
          <a:prstGeom prst="rect">
            <a:avLst/>
          </a:prstGeom>
          <a:solidFill>
            <a:srgbClr val="A6A6A6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en-US">
              <a:solidFill>
                <a:srgbClr val="FFFFFF"/>
              </a:solidFill>
              <a:latin typeface="Franklin Gothic Book" pitchFamily="34" charset="0"/>
              <a:ea typeface="黑体" pitchFamily="2" charset="-122"/>
            </a:endParaRPr>
          </a:p>
        </p:txBody>
      </p:sp>
      <p:sp>
        <p:nvSpPr>
          <p:cNvPr id="7173" name="矩形 10"/>
          <p:cNvSpPr>
            <a:spLocks noChangeArrowheads="1"/>
          </p:cNvSpPr>
          <p:nvPr userDrawn="1"/>
        </p:nvSpPr>
        <p:spPr bwMode="auto">
          <a:xfrm>
            <a:off x="8786285" y="620713"/>
            <a:ext cx="3405716" cy="2881312"/>
          </a:xfrm>
          <a:prstGeom prst="rect">
            <a:avLst/>
          </a:prstGeom>
          <a:solidFill>
            <a:srgbClr val="F2F2F2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en-US">
              <a:solidFill>
                <a:srgbClr val="FFFFFF"/>
              </a:solidFill>
              <a:latin typeface="Franklin Gothic Book" pitchFamily="34" charset="0"/>
              <a:ea typeface="黑体" pitchFamily="2" charset="-122"/>
            </a:endParaRPr>
          </a:p>
        </p:txBody>
      </p:sp>
      <p:pic>
        <p:nvPicPr>
          <p:cNvPr id="7178" name="Picture 6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7174" name="直接连接符 2"/>
          <p:cNvCxnSpPr>
            <a:cxnSpLocks noChangeShapeType="1"/>
          </p:cNvCxnSpPr>
          <p:nvPr userDrawn="1"/>
        </p:nvCxnSpPr>
        <p:spPr bwMode="auto">
          <a:xfrm>
            <a:off x="9254068" y="3502025"/>
            <a:ext cx="2123017" cy="0"/>
          </a:xfrm>
          <a:prstGeom prst="line">
            <a:avLst/>
          </a:prstGeom>
          <a:noFill/>
          <a:ln w="9525">
            <a:solidFill>
              <a:srgbClr val="7F7F7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175" name="直接连接符 15"/>
          <p:cNvCxnSpPr>
            <a:cxnSpLocks noChangeShapeType="1"/>
          </p:cNvCxnSpPr>
          <p:nvPr userDrawn="1"/>
        </p:nvCxnSpPr>
        <p:spPr bwMode="auto">
          <a:xfrm>
            <a:off x="9264651" y="3502025"/>
            <a:ext cx="2123016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176" name="矩形 10"/>
          <p:cNvSpPr>
            <a:spLocks noChangeArrowheads="1"/>
          </p:cNvSpPr>
          <p:nvPr userDrawn="1"/>
        </p:nvSpPr>
        <p:spPr bwMode="auto">
          <a:xfrm>
            <a:off x="8784167" y="3502025"/>
            <a:ext cx="3405717" cy="2952750"/>
          </a:xfrm>
          <a:prstGeom prst="rect">
            <a:avLst/>
          </a:prstGeom>
          <a:solidFill>
            <a:srgbClr val="F2F2F2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en-US">
              <a:solidFill>
                <a:srgbClr val="FFFFFF"/>
              </a:solidFill>
              <a:latin typeface="Franklin Gothic Book" pitchFamily="34" charset="0"/>
              <a:ea typeface="黑体" pitchFamily="2" charset="-122"/>
            </a:endParaRPr>
          </a:p>
        </p:txBody>
      </p:sp>
      <p:sp>
        <p:nvSpPr>
          <p:cNvPr id="11" name="矩形 8"/>
          <p:cNvSpPr>
            <a:spLocks noChangeArrowheads="1"/>
          </p:cNvSpPr>
          <p:nvPr userDrawn="1"/>
        </p:nvSpPr>
        <p:spPr bwMode="auto">
          <a:xfrm>
            <a:off x="0" y="1078062"/>
            <a:ext cx="12192000" cy="5663307"/>
          </a:xfrm>
          <a:prstGeom prst="rect">
            <a:avLst/>
          </a:prstGeom>
          <a:solidFill>
            <a:srgbClr val="D9D9D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angl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>
              <a:buFont typeface="Arial" pitchFamily="34" charset="0"/>
              <a:buNone/>
              <a:defRPr/>
            </a:pPr>
            <a:r>
              <a:rPr lang="zh-CN" altLang="en-US" sz="20000" b="1" dirty="0">
                <a:ln/>
                <a:solidFill>
                  <a:srgbClr val="D3D3D3"/>
                </a:solidFill>
                <a:latin typeface="微软雅黑" pitchFamily="34" charset="-122"/>
                <a:ea typeface="微软雅黑" pitchFamily="34" charset="-122"/>
              </a:rPr>
              <a:t>上 嵌</a:t>
            </a:r>
          </a:p>
        </p:txBody>
      </p:sp>
      <p:sp>
        <p:nvSpPr>
          <p:cNvPr id="12" name="矩形 4"/>
          <p:cNvSpPr>
            <a:spLocks noChangeArrowheads="1"/>
          </p:cNvSpPr>
          <p:nvPr userDrawn="1"/>
        </p:nvSpPr>
        <p:spPr bwMode="auto">
          <a:xfrm>
            <a:off x="0" y="1052513"/>
            <a:ext cx="12192000" cy="5689600"/>
          </a:xfrm>
          <a:prstGeom prst="rect">
            <a:avLst/>
          </a:prstGeom>
          <a:solidFill>
            <a:srgbClr val="FFFFFF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en-US">
              <a:solidFill>
                <a:srgbClr val="FFFFFF"/>
              </a:solidFill>
              <a:latin typeface="Franklin Gothic Book" pitchFamily="34" charset="0"/>
              <a:ea typeface="黑体" pitchFamily="2" charset="-122"/>
            </a:endParaRPr>
          </a:p>
        </p:txBody>
      </p:sp>
      <p:sp>
        <p:nvSpPr>
          <p:cNvPr id="13" name="矩形 12"/>
          <p:cNvSpPr>
            <a:spLocks noChangeArrowheads="1"/>
          </p:cNvSpPr>
          <p:nvPr userDrawn="1"/>
        </p:nvSpPr>
        <p:spPr bwMode="auto">
          <a:xfrm>
            <a:off x="10224459" y="6669361"/>
            <a:ext cx="146386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1000" dirty="0" smtClean="0">
                <a:solidFill>
                  <a:schemeClr val="bg1"/>
                </a:solidFill>
              </a:rPr>
              <a:t>www.qianrushi.com.cn</a:t>
            </a:r>
            <a:endParaRPr lang="zh-CN" altLang="en-US" sz="1000" dirty="0">
              <a:solidFill>
                <a:schemeClr val="bg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8" r:id="rId1"/>
    <p:sldLayoutId id="2147483729" r:id="rId2"/>
    <p:sldLayoutId id="2147483730" r:id="rId3"/>
    <p:sldLayoutId id="2147483731" r:id="rId4"/>
    <p:sldLayoutId id="2147483732" r:id="rId5"/>
    <p:sldLayoutId id="2147483733" r:id="rId6"/>
    <p:sldLayoutId id="2147483734" r:id="rId7"/>
    <p:sldLayoutId id="2147483735" r:id="rId8"/>
    <p:sldLayoutId id="2147483736" r:id="rId9"/>
    <p:sldLayoutId id="2147483737" r:id="rId10"/>
    <p:sldLayoutId id="2147483738" r:id="rId11"/>
  </p:sldLayoutIdLst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 autoUpdateAnimBg="0"/>
    </p:bld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anklin Gothic Medium" pitchFamily="34" charset="0"/>
          <a:ea typeface="微软雅黑" pitchFamily="34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anklin Gothic Medium" pitchFamily="34" charset="0"/>
          <a:ea typeface="微软雅黑" pitchFamily="34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anklin Gothic Medium" pitchFamily="34" charset="0"/>
          <a:ea typeface="微软雅黑" pitchFamily="34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anklin Gothic Medium" pitchFamily="34" charset="0"/>
          <a:ea typeface="微软雅黑" pitchFamily="34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anklin Gothic Medium" pitchFamily="34" charset="0"/>
          <a:ea typeface="微软雅黑" pitchFamily="34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anklin Gothic Medium" pitchFamily="34" charset="0"/>
          <a:ea typeface="微软雅黑" pitchFamily="34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anklin Gothic Medium" pitchFamily="34" charset="0"/>
          <a:ea typeface="微软雅黑" pitchFamily="34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anklin Gothic Medium" pitchFamily="34" charset="0"/>
          <a:ea typeface="微软雅黑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TextBox 7"/>
          <p:cNvPicPr>
            <a:picLocks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0152" y="2066925"/>
            <a:ext cx="7421033" cy="1944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5" name="矩形 8"/>
          <p:cNvSpPr>
            <a:spLocks noChangeArrowheads="1"/>
          </p:cNvSpPr>
          <p:nvPr userDrawn="1"/>
        </p:nvSpPr>
        <p:spPr bwMode="auto">
          <a:xfrm>
            <a:off x="0" y="620714"/>
            <a:ext cx="12192000" cy="6237287"/>
          </a:xfrm>
          <a:prstGeom prst="rect">
            <a:avLst/>
          </a:prstGeom>
          <a:solidFill>
            <a:srgbClr val="D9D9D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en-US">
              <a:solidFill>
                <a:srgbClr val="FFFFFF"/>
              </a:solidFill>
              <a:latin typeface="Franklin Gothic Book" pitchFamily="34" charset="0"/>
              <a:ea typeface="黑体" pitchFamily="2" charset="-122"/>
            </a:endParaRPr>
          </a:p>
        </p:txBody>
      </p:sp>
      <p:cxnSp>
        <p:nvCxnSpPr>
          <p:cNvPr id="8196" name="直接连接符 7"/>
          <p:cNvCxnSpPr>
            <a:cxnSpLocks noChangeShapeType="1"/>
          </p:cNvCxnSpPr>
          <p:nvPr/>
        </p:nvCxnSpPr>
        <p:spPr bwMode="auto">
          <a:xfrm flipH="1">
            <a:off x="3409951" y="677863"/>
            <a:ext cx="0" cy="5522912"/>
          </a:xfrm>
          <a:prstGeom prst="line">
            <a:avLst/>
          </a:prstGeom>
          <a:noFill/>
          <a:ln w="9525">
            <a:solidFill>
              <a:srgbClr val="7F7F7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197" name="矩形 9"/>
          <p:cNvSpPr>
            <a:spLocks noChangeArrowheads="1"/>
          </p:cNvSpPr>
          <p:nvPr userDrawn="1"/>
        </p:nvSpPr>
        <p:spPr bwMode="auto">
          <a:xfrm>
            <a:off x="3407834" y="622301"/>
            <a:ext cx="8758767" cy="5807075"/>
          </a:xfrm>
          <a:prstGeom prst="rect">
            <a:avLst/>
          </a:prstGeom>
          <a:solidFill>
            <a:srgbClr val="A6A6A6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en-US">
              <a:solidFill>
                <a:srgbClr val="FFFFFF"/>
              </a:solidFill>
              <a:latin typeface="Franklin Gothic Book" pitchFamily="34" charset="0"/>
              <a:ea typeface="黑体" pitchFamily="2" charset="-122"/>
            </a:endParaRPr>
          </a:p>
        </p:txBody>
      </p:sp>
      <p:sp>
        <p:nvSpPr>
          <p:cNvPr id="8198" name="矩形 10"/>
          <p:cNvSpPr>
            <a:spLocks noChangeArrowheads="1"/>
          </p:cNvSpPr>
          <p:nvPr userDrawn="1"/>
        </p:nvSpPr>
        <p:spPr bwMode="auto">
          <a:xfrm>
            <a:off x="1" y="620714"/>
            <a:ext cx="3407833" cy="5807075"/>
          </a:xfrm>
          <a:prstGeom prst="rect">
            <a:avLst/>
          </a:prstGeom>
          <a:solidFill>
            <a:srgbClr val="F2F2F2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en-US">
              <a:solidFill>
                <a:srgbClr val="FFFFFF"/>
              </a:solidFill>
              <a:latin typeface="Franklin Gothic Book" pitchFamily="34" charset="0"/>
              <a:ea typeface="黑体" pitchFamily="2" charset="-122"/>
            </a:endParaRPr>
          </a:p>
        </p:txBody>
      </p:sp>
      <p:cxnSp>
        <p:nvCxnSpPr>
          <p:cNvPr id="8199" name="直接连接符 2"/>
          <p:cNvCxnSpPr>
            <a:cxnSpLocks noChangeShapeType="1"/>
          </p:cNvCxnSpPr>
          <p:nvPr userDrawn="1"/>
        </p:nvCxnSpPr>
        <p:spPr bwMode="auto">
          <a:xfrm>
            <a:off x="613834" y="3429000"/>
            <a:ext cx="2120900" cy="0"/>
          </a:xfrm>
          <a:prstGeom prst="line">
            <a:avLst/>
          </a:prstGeom>
          <a:noFill/>
          <a:ln w="9525">
            <a:solidFill>
              <a:srgbClr val="7F7F7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00" name="直接连接符 15"/>
          <p:cNvCxnSpPr>
            <a:cxnSpLocks noChangeShapeType="1"/>
          </p:cNvCxnSpPr>
          <p:nvPr userDrawn="1"/>
        </p:nvCxnSpPr>
        <p:spPr bwMode="auto">
          <a:xfrm>
            <a:off x="613834" y="3438525"/>
            <a:ext cx="21209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01" name="直接连接符 8"/>
          <p:cNvCxnSpPr>
            <a:cxnSpLocks noChangeShapeType="1"/>
          </p:cNvCxnSpPr>
          <p:nvPr/>
        </p:nvCxnSpPr>
        <p:spPr bwMode="auto">
          <a:xfrm>
            <a:off x="3420533" y="692150"/>
            <a:ext cx="0" cy="552450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8203" name="Picture 6"/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矩形 8"/>
          <p:cNvSpPr>
            <a:spLocks noChangeArrowheads="1"/>
          </p:cNvSpPr>
          <p:nvPr userDrawn="1"/>
        </p:nvSpPr>
        <p:spPr bwMode="auto">
          <a:xfrm>
            <a:off x="0" y="1078062"/>
            <a:ext cx="12192000" cy="5663307"/>
          </a:xfrm>
          <a:prstGeom prst="rect">
            <a:avLst/>
          </a:prstGeom>
          <a:solidFill>
            <a:srgbClr val="D9D9D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angl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>
              <a:buFont typeface="Arial" pitchFamily="34" charset="0"/>
              <a:buNone/>
              <a:defRPr/>
            </a:pPr>
            <a:r>
              <a:rPr lang="zh-CN" altLang="en-US" sz="20000" b="1" dirty="0">
                <a:ln/>
                <a:solidFill>
                  <a:srgbClr val="D3D3D3"/>
                </a:solidFill>
                <a:latin typeface="微软雅黑" pitchFamily="34" charset="-122"/>
                <a:ea typeface="微软雅黑" pitchFamily="34" charset="-122"/>
              </a:rPr>
              <a:t>上 嵌</a:t>
            </a:r>
          </a:p>
        </p:txBody>
      </p:sp>
      <p:sp>
        <p:nvSpPr>
          <p:cNvPr id="13" name="矩形 4"/>
          <p:cNvSpPr>
            <a:spLocks noChangeArrowheads="1"/>
          </p:cNvSpPr>
          <p:nvPr userDrawn="1"/>
        </p:nvSpPr>
        <p:spPr bwMode="auto">
          <a:xfrm>
            <a:off x="0" y="1052513"/>
            <a:ext cx="12192000" cy="5689600"/>
          </a:xfrm>
          <a:prstGeom prst="rect">
            <a:avLst/>
          </a:prstGeom>
          <a:solidFill>
            <a:srgbClr val="FFFFFF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en-US">
              <a:solidFill>
                <a:srgbClr val="FFFFFF"/>
              </a:solidFill>
              <a:latin typeface="Franklin Gothic Book" pitchFamily="34" charset="0"/>
              <a:ea typeface="黑体" pitchFamily="2" charset="-122"/>
            </a:endParaRPr>
          </a:p>
        </p:txBody>
      </p:sp>
      <p:sp>
        <p:nvSpPr>
          <p:cNvPr id="14" name="矩形 13"/>
          <p:cNvSpPr>
            <a:spLocks noChangeArrowheads="1"/>
          </p:cNvSpPr>
          <p:nvPr userDrawn="1"/>
        </p:nvSpPr>
        <p:spPr bwMode="auto">
          <a:xfrm>
            <a:off x="10224459" y="6669361"/>
            <a:ext cx="146386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1000" dirty="0" smtClean="0">
                <a:solidFill>
                  <a:schemeClr val="bg1"/>
                </a:solidFill>
              </a:rPr>
              <a:t>www.qianrushi.com.cn</a:t>
            </a:r>
            <a:endParaRPr lang="zh-CN" altLang="en-US" sz="1000" dirty="0">
              <a:solidFill>
                <a:schemeClr val="bg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</p:sldLayoutIdLst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ldLvl="0" animBg="1" autoUpdateAnimBg="0"/>
    </p:bld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anklin Gothic Medium" pitchFamily="34" charset="0"/>
          <a:ea typeface="微软雅黑" pitchFamily="34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anklin Gothic Medium" pitchFamily="34" charset="0"/>
          <a:ea typeface="微软雅黑" pitchFamily="34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anklin Gothic Medium" pitchFamily="34" charset="0"/>
          <a:ea typeface="微软雅黑" pitchFamily="34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anklin Gothic Medium" pitchFamily="34" charset="0"/>
          <a:ea typeface="微软雅黑" pitchFamily="34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anklin Gothic Medium" pitchFamily="34" charset="0"/>
          <a:ea typeface="微软雅黑" pitchFamily="34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anklin Gothic Medium" pitchFamily="34" charset="0"/>
          <a:ea typeface="微软雅黑" pitchFamily="34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anklin Gothic Medium" pitchFamily="34" charset="0"/>
          <a:ea typeface="微软雅黑" pitchFamily="34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anklin Gothic Medium" pitchFamily="34" charset="0"/>
          <a:ea typeface="微软雅黑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矩形 8"/>
          <p:cNvSpPr>
            <a:spLocks noChangeArrowheads="1"/>
          </p:cNvSpPr>
          <p:nvPr userDrawn="1"/>
        </p:nvSpPr>
        <p:spPr bwMode="auto">
          <a:xfrm>
            <a:off x="0" y="620714"/>
            <a:ext cx="12192000" cy="6237287"/>
          </a:xfrm>
          <a:prstGeom prst="rect">
            <a:avLst/>
          </a:prstGeom>
          <a:solidFill>
            <a:srgbClr val="D9D9D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en-US">
              <a:solidFill>
                <a:srgbClr val="FFFFFF"/>
              </a:solidFill>
              <a:latin typeface="Franklin Gothic Book" pitchFamily="34" charset="0"/>
              <a:ea typeface="黑体" pitchFamily="2" charset="-122"/>
            </a:endParaRPr>
          </a:p>
        </p:txBody>
      </p:sp>
      <p:cxnSp>
        <p:nvCxnSpPr>
          <p:cNvPr id="9219" name="直接连接符 7"/>
          <p:cNvCxnSpPr>
            <a:cxnSpLocks noChangeShapeType="1"/>
          </p:cNvCxnSpPr>
          <p:nvPr/>
        </p:nvCxnSpPr>
        <p:spPr bwMode="auto">
          <a:xfrm flipH="1">
            <a:off x="3409951" y="965200"/>
            <a:ext cx="0" cy="5522913"/>
          </a:xfrm>
          <a:prstGeom prst="line">
            <a:avLst/>
          </a:prstGeom>
          <a:noFill/>
          <a:ln w="9525">
            <a:solidFill>
              <a:srgbClr val="7F7F7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220" name="矩形 9"/>
          <p:cNvSpPr>
            <a:spLocks noChangeArrowheads="1"/>
          </p:cNvSpPr>
          <p:nvPr userDrawn="1"/>
        </p:nvSpPr>
        <p:spPr bwMode="auto">
          <a:xfrm>
            <a:off x="3433234" y="620713"/>
            <a:ext cx="8758767" cy="5880100"/>
          </a:xfrm>
          <a:prstGeom prst="rect">
            <a:avLst/>
          </a:prstGeom>
          <a:solidFill>
            <a:srgbClr val="A6A6A6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en-US">
              <a:solidFill>
                <a:srgbClr val="FFFFFF"/>
              </a:solidFill>
              <a:latin typeface="Franklin Gothic Book" pitchFamily="34" charset="0"/>
              <a:ea typeface="黑体" pitchFamily="2" charset="-122"/>
            </a:endParaRPr>
          </a:p>
        </p:txBody>
      </p:sp>
      <p:sp>
        <p:nvSpPr>
          <p:cNvPr id="9221" name="矩形 10"/>
          <p:cNvSpPr>
            <a:spLocks noChangeArrowheads="1"/>
          </p:cNvSpPr>
          <p:nvPr userDrawn="1"/>
        </p:nvSpPr>
        <p:spPr bwMode="auto">
          <a:xfrm>
            <a:off x="1" y="622301"/>
            <a:ext cx="3407833" cy="5870575"/>
          </a:xfrm>
          <a:prstGeom prst="rect">
            <a:avLst/>
          </a:prstGeom>
          <a:solidFill>
            <a:srgbClr val="F2F2F2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en-US">
              <a:solidFill>
                <a:srgbClr val="FFFFFF"/>
              </a:solidFill>
              <a:latin typeface="Franklin Gothic Book" pitchFamily="34" charset="0"/>
              <a:ea typeface="黑体" pitchFamily="2" charset="-122"/>
            </a:endParaRPr>
          </a:p>
        </p:txBody>
      </p:sp>
      <p:cxnSp>
        <p:nvCxnSpPr>
          <p:cNvPr id="9222" name="直接连接符 8"/>
          <p:cNvCxnSpPr>
            <a:cxnSpLocks noChangeShapeType="1"/>
          </p:cNvCxnSpPr>
          <p:nvPr/>
        </p:nvCxnSpPr>
        <p:spPr bwMode="auto">
          <a:xfrm>
            <a:off x="3420533" y="968376"/>
            <a:ext cx="0" cy="5522913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9224" name="Picture 6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矩形 8"/>
          <p:cNvSpPr>
            <a:spLocks noChangeArrowheads="1"/>
          </p:cNvSpPr>
          <p:nvPr userDrawn="1"/>
        </p:nvSpPr>
        <p:spPr bwMode="auto">
          <a:xfrm>
            <a:off x="0" y="1078062"/>
            <a:ext cx="12192000" cy="5663307"/>
          </a:xfrm>
          <a:prstGeom prst="rect">
            <a:avLst/>
          </a:prstGeom>
          <a:solidFill>
            <a:srgbClr val="D9D9D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angl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>
              <a:buFont typeface="Arial" pitchFamily="34" charset="0"/>
              <a:buNone/>
              <a:defRPr/>
            </a:pPr>
            <a:r>
              <a:rPr lang="zh-CN" altLang="en-US" sz="20000" b="1" dirty="0">
                <a:ln/>
                <a:solidFill>
                  <a:srgbClr val="D3D3D3"/>
                </a:solidFill>
                <a:latin typeface="微软雅黑" pitchFamily="34" charset="-122"/>
                <a:ea typeface="微软雅黑" pitchFamily="34" charset="-122"/>
              </a:rPr>
              <a:t>上 嵌</a:t>
            </a:r>
          </a:p>
        </p:txBody>
      </p:sp>
      <p:sp>
        <p:nvSpPr>
          <p:cNvPr id="10" name="矩形 4"/>
          <p:cNvSpPr>
            <a:spLocks noChangeArrowheads="1"/>
          </p:cNvSpPr>
          <p:nvPr userDrawn="1"/>
        </p:nvSpPr>
        <p:spPr bwMode="auto">
          <a:xfrm>
            <a:off x="0" y="1052513"/>
            <a:ext cx="12192000" cy="5689600"/>
          </a:xfrm>
          <a:prstGeom prst="rect">
            <a:avLst/>
          </a:prstGeom>
          <a:solidFill>
            <a:srgbClr val="FFFFFF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en-US">
              <a:solidFill>
                <a:srgbClr val="FFFFFF"/>
              </a:solidFill>
              <a:latin typeface="Franklin Gothic Book" pitchFamily="34" charset="0"/>
              <a:ea typeface="黑体" pitchFamily="2" charset="-122"/>
            </a:endParaRPr>
          </a:p>
        </p:txBody>
      </p:sp>
      <p:sp>
        <p:nvSpPr>
          <p:cNvPr id="11" name="矩形 10"/>
          <p:cNvSpPr>
            <a:spLocks noChangeArrowheads="1"/>
          </p:cNvSpPr>
          <p:nvPr userDrawn="1"/>
        </p:nvSpPr>
        <p:spPr bwMode="auto">
          <a:xfrm>
            <a:off x="10224459" y="6669361"/>
            <a:ext cx="146386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1000" dirty="0" smtClean="0">
                <a:solidFill>
                  <a:schemeClr val="bg1"/>
                </a:solidFill>
              </a:rPr>
              <a:t>www.qianrushi.com.cn</a:t>
            </a:r>
            <a:endParaRPr lang="zh-CN" altLang="en-US" sz="1000" dirty="0">
              <a:solidFill>
                <a:schemeClr val="bg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0" r:id="rId1"/>
    <p:sldLayoutId id="2147483751" r:id="rId2"/>
    <p:sldLayoutId id="2147483752" r:id="rId3"/>
    <p:sldLayoutId id="2147483753" r:id="rId4"/>
    <p:sldLayoutId id="2147483754" r:id="rId5"/>
    <p:sldLayoutId id="2147483755" r:id="rId6"/>
    <p:sldLayoutId id="2147483756" r:id="rId7"/>
    <p:sldLayoutId id="2147483757" r:id="rId8"/>
    <p:sldLayoutId id="2147483758" r:id="rId9"/>
    <p:sldLayoutId id="2147483759" r:id="rId10"/>
    <p:sldLayoutId id="2147483760" r:id="rId11"/>
  </p:sldLayoutIdLst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ldLvl="0" animBg="1" autoUpdateAnimBg="0"/>
    </p:bld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anklin Gothic Medium" pitchFamily="34" charset="0"/>
          <a:ea typeface="微软雅黑" pitchFamily="34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anklin Gothic Medium" pitchFamily="34" charset="0"/>
          <a:ea typeface="微软雅黑" pitchFamily="34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anklin Gothic Medium" pitchFamily="34" charset="0"/>
          <a:ea typeface="微软雅黑" pitchFamily="34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anklin Gothic Medium" pitchFamily="34" charset="0"/>
          <a:ea typeface="微软雅黑" pitchFamily="34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anklin Gothic Medium" pitchFamily="34" charset="0"/>
          <a:ea typeface="微软雅黑" pitchFamily="34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anklin Gothic Medium" pitchFamily="34" charset="0"/>
          <a:ea typeface="微软雅黑" pitchFamily="34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anklin Gothic Medium" pitchFamily="34" charset="0"/>
          <a:ea typeface="微软雅黑" pitchFamily="34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anklin Gothic Medium" pitchFamily="34" charset="0"/>
          <a:ea typeface="微软雅黑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矩形 8"/>
          <p:cNvSpPr>
            <a:spLocks noChangeArrowheads="1"/>
          </p:cNvSpPr>
          <p:nvPr userDrawn="1"/>
        </p:nvSpPr>
        <p:spPr bwMode="auto">
          <a:xfrm>
            <a:off x="0" y="1125538"/>
            <a:ext cx="12192000" cy="5732462"/>
          </a:xfrm>
          <a:prstGeom prst="rect">
            <a:avLst/>
          </a:prstGeom>
          <a:solidFill>
            <a:srgbClr val="D9D9D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en-US">
              <a:solidFill>
                <a:srgbClr val="FFFFFF"/>
              </a:solidFill>
              <a:latin typeface="Franklin Gothic Book" pitchFamily="34" charset="0"/>
              <a:ea typeface="黑体" pitchFamily="2" charset="-122"/>
            </a:endParaRPr>
          </a:p>
        </p:txBody>
      </p:sp>
      <p:cxnSp>
        <p:nvCxnSpPr>
          <p:cNvPr id="10243" name="直接连接符 7"/>
          <p:cNvCxnSpPr>
            <a:cxnSpLocks noChangeShapeType="1"/>
          </p:cNvCxnSpPr>
          <p:nvPr/>
        </p:nvCxnSpPr>
        <p:spPr bwMode="auto">
          <a:xfrm flipH="1">
            <a:off x="6305551" y="965200"/>
            <a:ext cx="0" cy="5522913"/>
          </a:xfrm>
          <a:prstGeom prst="line">
            <a:avLst/>
          </a:prstGeom>
          <a:noFill/>
          <a:ln w="9525">
            <a:solidFill>
              <a:srgbClr val="7F7F7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244" name="直接连接符 8"/>
          <p:cNvCxnSpPr>
            <a:cxnSpLocks noChangeShapeType="1"/>
          </p:cNvCxnSpPr>
          <p:nvPr/>
        </p:nvCxnSpPr>
        <p:spPr bwMode="auto">
          <a:xfrm>
            <a:off x="6288617" y="968376"/>
            <a:ext cx="0" cy="5522913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245" name="矩形 9"/>
          <p:cNvSpPr>
            <a:spLocks noChangeArrowheads="1"/>
          </p:cNvSpPr>
          <p:nvPr userDrawn="1"/>
        </p:nvSpPr>
        <p:spPr bwMode="auto">
          <a:xfrm>
            <a:off x="1" y="620713"/>
            <a:ext cx="6362700" cy="5880100"/>
          </a:xfrm>
          <a:prstGeom prst="rect">
            <a:avLst/>
          </a:prstGeom>
          <a:solidFill>
            <a:srgbClr val="A6A6A6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en-US">
              <a:solidFill>
                <a:srgbClr val="FFFFFF"/>
              </a:solidFill>
              <a:latin typeface="Franklin Gothic Book" pitchFamily="34" charset="0"/>
              <a:ea typeface="黑体" pitchFamily="2" charset="-122"/>
            </a:endParaRPr>
          </a:p>
        </p:txBody>
      </p:sp>
      <p:sp>
        <p:nvSpPr>
          <p:cNvPr id="10246" name="矩形 10"/>
          <p:cNvSpPr>
            <a:spLocks noChangeArrowheads="1"/>
          </p:cNvSpPr>
          <p:nvPr userDrawn="1"/>
        </p:nvSpPr>
        <p:spPr bwMode="auto">
          <a:xfrm>
            <a:off x="6320368" y="622301"/>
            <a:ext cx="5871633" cy="5870575"/>
          </a:xfrm>
          <a:prstGeom prst="rect">
            <a:avLst/>
          </a:prstGeom>
          <a:solidFill>
            <a:srgbClr val="F2F2F2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en-US">
              <a:solidFill>
                <a:srgbClr val="FFFFFF"/>
              </a:solidFill>
              <a:latin typeface="Franklin Gothic Book" pitchFamily="34" charset="0"/>
              <a:ea typeface="黑体" pitchFamily="2" charset="-122"/>
            </a:endParaRPr>
          </a:p>
        </p:txBody>
      </p:sp>
      <p:pic>
        <p:nvPicPr>
          <p:cNvPr id="10248" name="Picture 6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矩形 8"/>
          <p:cNvSpPr>
            <a:spLocks noChangeArrowheads="1"/>
          </p:cNvSpPr>
          <p:nvPr userDrawn="1"/>
        </p:nvSpPr>
        <p:spPr bwMode="auto">
          <a:xfrm>
            <a:off x="0" y="1078062"/>
            <a:ext cx="12192000" cy="5663307"/>
          </a:xfrm>
          <a:prstGeom prst="rect">
            <a:avLst/>
          </a:prstGeom>
          <a:solidFill>
            <a:srgbClr val="D9D9D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angl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>
              <a:buFont typeface="Arial" pitchFamily="34" charset="0"/>
              <a:buNone/>
              <a:defRPr/>
            </a:pPr>
            <a:r>
              <a:rPr lang="zh-CN" altLang="en-US" sz="20000" b="1" dirty="0">
                <a:ln/>
                <a:solidFill>
                  <a:srgbClr val="D3D3D3"/>
                </a:solidFill>
                <a:latin typeface="微软雅黑" pitchFamily="34" charset="-122"/>
                <a:ea typeface="微软雅黑" pitchFamily="34" charset="-122"/>
              </a:rPr>
              <a:t>上 嵌</a:t>
            </a:r>
          </a:p>
        </p:txBody>
      </p:sp>
      <p:sp>
        <p:nvSpPr>
          <p:cNvPr id="10" name="矩形 4"/>
          <p:cNvSpPr>
            <a:spLocks noChangeArrowheads="1"/>
          </p:cNvSpPr>
          <p:nvPr userDrawn="1"/>
        </p:nvSpPr>
        <p:spPr bwMode="auto">
          <a:xfrm>
            <a:off x="0" y="1052513"/>
            <a:ext cx="12192000" cy="5689600"/>
          </a:xfrm>
          <a:prstGeom prst="rect">
            <a:avLst/>
          </a:prstGeom>
          <a:solidFill>
            <a:srgbClr val="FFFFFF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en-US">
              <a:solidFill>
                <a:srgbClr val="FFFFFF"/>
              </a:solidFill>
              <a:latin typeface="Franklin Gothic Book" pitchFamily="34" charset="0"/>
              <a:ea typeface="黑体" pitchFamily="2" charset="-122"/>
            </a:endParaRPr>
          </a:p>
        </p:txBody>
      </p:sp>
      <p:sp>
        <p:nvSpPr>
          <p:cNvPr id="11" name="矩形 10"/>
          <p:cNvSpPr>
            <a:spLocks noChangeArrowheads="1"/>
          </p:cNvSpPr>
          <p:nvPr userDrawn="1"/>
        </p:nvSpPr>
        <p:spPr bwMode="auto">
          <a:xfrm>
            <a:off x="10224459" y="6669361"/>
            <a:ext cx="146386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1000" dirty="0" smtClean="0">
                <a:solidFill>
                  <a:schemeClr val="bg1"/>
                </a:solidFill>
              </a:rPr>
              <a:t>www.qianrushi.com.cn</a:t>
            </a:r>
            <a:endParaRPr lang="zh-CN" altLang="en-US" sz="1000" dirty="0">
              <a:solidFill>
                <a:schemeClr val="bg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1" r:id="rId1"/>
    <p:sldLayoutId id="2147483762" r:id="rId2"/>
    <p:sldLayoutId id="2147483763" r:id="rId3"/>
    <p:sldLayoutId id="2147483764" r:id="rId4"/>
    <p:sldLayoutId id="2147483765" r:id="rId5"/>
    <p:sldLayoutId id="2147483766" r:id="rId6"/>
    <p:sldLayoutId id="2147483767" r:id="rId7"/>
    <p:sldLayoutId id="2147483768" r:id="rId8"/>
    <p:sldLayoutId id="2147483769" r:id="rId9"/>
    <p:sldLayoutId id="2147483770" r:id="rId10"/>
    <p:sldLayoutId id="2147483771" r:id="rId11"/>
  </p:sldLayoutIdLst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ldLvl="0" animBg="1" autoUpdateAnimBg="0"/>
    </p:bld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anklin Gothic Medium" pitchFamily="34" charset="0"/>
          <a:ea typeface="微软雅黑" pitchFamily="34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anklin Gothic Medium" pitchFamily="34" charset="0"/>
          <a:ea typeface="微软雅黑" pitchFamily="34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anklin Gothic Medium" pitchFamily="34" charset="0"/>
          <a:ea typeface="微软雅黑" pitchFamily="34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anklin Gothic Medium" pitchFamily="34" charset="0"/>
          <a:ea typeface="微软雅黑" pitchFamily="34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anklin Gothic Medium" pitchFamily="34" charset="0"/>
          <a:ea typeface="微软雅黑" pitchFamily="34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anklin Gothic Medium" pitchFamily="34" charset="0"/>
          <a:ea typeface="微软雅黑" pitchFamily="34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anklin Gothic Medium" pitchFamily="34" charset="0"/>
          <a:ea typeface="微软雅黑" pitchFamily="34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anklin Gothic Medium" pitchFamily="34" charset="0"/>
          <a:ea typeface="微软雅黑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26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27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29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30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e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34.png"/><Relationship Id="rId5" Type="http://schemas.openxmlformats.org/officeDocument/2006/relationships/image" Target="../media/image33.jpeg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38.png"/><Relationship Id="rId4" Type="http://schemas.openxmlformats.org/officeDocument/2006/relationships/image" Target="../media/image39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9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9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2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7.png"/><Relationship Id="rId11" Type="http://schemas.openxmlformats.org/officeDocument/2006/relationships/image" Target="../media/image10.png"/><Relationship Id="rId5" Type="http://schemas.openxmlformats.org/officeDocument/2006/relationships/image" Target="../media/image6.png"/><Relationship Id="rId10" Type="http://schemas.openxmlformats.org/officeDocument/2006/relationships/image" Target="../media/image14.png"/><Relationship Id="rId4" Type="http://schemas.openxmlformats.org/officeDocument/2006/relationships/image" Target="../media/image5.png"/><Relationship Id="rId9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15.png"/><Relationship Id="rId4" Type="http://schemas.openxmlformats.org/officeDocument/2006/relationships/image" Target="../media/image4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9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9.png"/><Relationship Id="rId11" Type="http://schemas.openxmlformats.org/officeDocument/2006/relationships/image" Target="../media/image24.jpe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文本占位符 5"/>
          <p:cNvSpPr>
            <a:spLocks noGrp="1" noChangeArrowheads="1"/>
          </p:cNvSpPr>
          <p:nvPr>
            <p:ph type="body" sz="quarter" idx="4294967295"/>
          </p:nvPr>
        </p:nvSpPr>
        <p:spPr bwMode="auto">
          <a:xfrm>
            <a:off x="7824789" y="5227638"/>
            <a:ext cx="2735707" cy="577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 typeface="Arial" charset="0"/>
              <a:buNone/>
            </a:pPr>
            <a:r>
              <a:rPr lang="zh-CN" altLang="en-US" b="1" dirty="0" smtClean="0">
                <a:latin typeface="Arial Unicode MS" pitchFamily="34" charset="-122"/>
                <a:ea typeface="微软雅黑" pitchFamily="34" charset="-122"/>
              </a:rPr>
              <a:t>讲师</a:t>
            </a:r>
            <a:r>
              <a:rPr lang="zh-CN" altLang="en-US" b="1" dirty="0" smtClean="0">
                <a:latin typeface="Arial Unicode MS" pitchFamily="34" charset="-122"/>
                <a:ea typeface="微软雅黑" pitchFamily="34" charset="-122"/>
              </a:rPr>
              <a:t>：廖小飞</a:t>
            </a:r>
            <a:endParaRPr lang="zh-CN" altLang="en-US" b="1" dirty="0" smtClean="0">
              <a:latin typeface="Arial Unicode MS" pitchFamily="34" charset="-122"/>
              <a:ea typeface="微软雅黑" pitchFamily="34" charset="-122"/>
            </a:endParaRPr>
          </a:p>
        </p:txBody>
      </p:sp>
      <p:sp>
        <p:nvSpPr>
          <p:cNvPr id="12291" name="文本占位符 4"/>
          <p:cNvSpPr>
            <a:spLocks noGrp="1" noChangeArrowheads="1"/>
          </p:cNvSpPr>
          <p:nvPr>
            <p:ph type="body" sz="quarter" idx="4294967295"/>
          </p:nvPr>
        </p:nvSpPr>
        <p:spPr bwMode="auto">
          <a:xfrm>
            <a:off x="1952626" y="188914"/>
            <a:ext cx="3495675" cy="642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 typeface="Arial" charset="0"/>
              <a:buNone/>
            </a:pPr>
            <a:r>
              <a:rPr lang="zh-CN" altLang="en-US" b="1" dirty="0" smtClean="0">
                <a:solidFill>
                  <a:schemeClr val="bg1"/>
                </a:solidFill>
                <a:latin typeface="+mj-ea"/>
                <a:ea typeface="+mj-ea"/>
              </a:rPr>
              <a:t>系列课程</a:t>
            </a:r>
            <a:r>
              <a:rPr lang="en-US" altLang="zh-CN" b="1" dirty="0" smtClean="0">
                <a:solidFill>
                  <a:schemeClr val="bg1"/>
                </a:solidFill>
                <a:latin typeface="+mj-ea"/>
                <a:ea typeface="+mj-ea"/>
              </a:rPr>
              <a:t>—</a:t>
            </a:r>
            <a:r>
              <a:rPr lang="zh-CN" altLang="en-US" b="1" dirty="0" smtClean="0">
                <a:solidFill>
                  <a:schemeClr val="bg1"/>
                </a:solidFill>
                <a:latin typeface="+mj-ea"/>
                <a:ea typeface="+mj-ea"/>
              </a:rPr>
              <a:t>开始语</a:t>
            </a:r>
          </a:p>
        </p:txBody>
      </p:sp>
      <p:sp>
        <p:nvSpPr>
          <p:cNvPr id="12292" name="文本占位符 4"/>
          <p:cNvSpPr>
            <a:spLocks noChangeArrowheads="1"/>
          </p:cNvSpPr>
          <p:nvPr/>
        </p:nvSpPr>
        <p:spPr bwMode="auto">
          <a:xfrm>
            <a:off x="1560512" y="2852738"/>
            <a:ext cx="9144000" cy="1439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 algn="ctr">
              <a:spcBef>
                <a:spcPct val="20000"/>
              </a:spcBef>
            </a:pPr>
            <a:r>
              <a:rPr lang="en-US" altLang="zh-CN" sz="4000" b="1" dirty="0">
                <a:solidFill>
                  <a:srgbClr val="EA2504"/>
                </a:solidFill>
                <a:latin typeface="+mj-ea"/>
                <a:ea typeface="+mj-ea"/>
                <a:cs typeface="Arial Unicode MS" pitchFamily="34" charset="-122"/>
              </a:rPr>
              <a:t>ARM</a:t>
            </a:r>
            <a:r>
              <a:rPr lang="zh-CN" altLang="en-US" sz="4000" b="1" dirty="0">
                <a:solidFill>
                  <a:srgbClr val="EA2504"/>
                </a:solidFill>
                <a:latin typeface="+mj-ea"/>
                <a:ea typeface="+mj-ea"/>
                <a:cs typeface="Arial Unicode MS" pitchFamily="34" charset="-122"/>
              </a:rPr>
              <a:t>简介</a:t>
            </a:r>
          </a:p>
        </p:txBody>
      </p:sp>
      <p:sp>
        <p:nvSpPr>
          <p:cNvPr id="12293" name="Rectangle 5"/>
          <p:cNvSpPr>
            <a:spLocks noChangeArrowheads="1"/>
          </p:cNvSpPr>
          <p:nvPr/>
        </p:nvSpPr>
        <p:spPr bwMode="auto">
          <a:xfrm>
            <a:off x="2208213" y="1454151"/>
            <a:ext cx="7772400" cy="1470025"/>
          </a:xfrm>
          <a:prstGeom prst="rect">
            <a:avLst/>
          </a:prstGeom>
          <a:noFill/>
          <a:ln>
            <a:noFill/>
          </a:ln>
          <a:effectLst>
            <a:outerShdw dist="28398" dir="1593903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A5002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zh-CN" altLang="en-US" sz="4500" b="1" dirty="0">
                <a:solidFill>
                  <a:srgbClr val="EA2504"/>
                </a:solidFill>
                <a:latin typeface="+mj-ea"/>
                <a:ea typeface="+mj-ea"/>
              </a:rPr>
              <a:t>第一章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文本占位符 6"/>
          <p:cNvSpPr>
            <a:spLocks noGrp="1" noChangeArrowheads="1"/>
          </p:cNvSpPr>
          <p:nvPr>
            <p:ph type="body" sz="quarter" idx="4294967295"/>
          </p:nvPr>
        </p:nvSpPr>
        <p:spPr bwMode="auto">
          <a:xfrm>
            <a:off x="1703512" y="213842"/>
            <a:ext cx="5784850" cy="550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lnSpc>
                <a:spcPct val="90000"/>
              </a:lnSpc>
              <a:buNone/>
            </a:pPr>
            <a:r>
              <a:rPr lang="en-US" altLang="zh-CN" b="1" dirty="0">
                <a:solidFill>
                  <a:srgbClr val="FFC000"/>
                </a:solidFill>
                <a:latin typeface="+mj-ea"/>
                <a:ea typeface="+mj-ea"/>
              </a:rPr>
              <a:t>ARM</a:t>
            </a:r>
            <a:r>
              <a:rPr lang="zh-CN" altLang="en-US" b="1" dirty="0" smtClean="0">
                <a:solidFill>
                  <a:srgbClr val="FFC000"/>
                </a:solidFill>
                <a:latin typeface="+mj-ea"/>
                <a:ea typeface="+mj-ea"/>
              </a:rPr>
              <a:t>介绍</a:t>
            </a:r>
          </a:p>
        </p:txBody>
      </p:sp>
      <p:sp>
        <p:nvSpPr>
          <p:cNvPr id="16387" name="文本占位符 7"/>
          <p:cNvSpPr>
            <a:spLocks noGrp="1" noChangeArrowheads="1"/>
          </p:cNvSpPr>
          <p:nvPr>
            <p:ph type="body" sz="quarter" idx="4294967295"/>
          </p:nvPr>
        </p:nvSpPr>
        <p:spPr bwMode="auto">
          <a:xfrm>
            <a:off x="1524001" y="1052736"/>
            <a:ext cx="9143999" cy="501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473075" indent="-457200" eaLnBrk="1" hangingPunct="1">
              <a:buBlip>
                <a:blip r:embed="rId2"/>
              </a:buBlip>
            </a:pPr>
            <a:r>
              <a:rPr lang="en-US" altLang="zh-CN" sz="2800" kern="1200" dirty="0">
                <a:latin typeface="+mn-ea"/>
                <a:cs typeface="Microsoft Sans Serif" panose="020B0604020202020204" pitchFamily="34" charset="0"/>
              </a:rPr>
              <a:t>ARM</a:t>
            </a:r>
            <a:r>
              <a:rPr lang="zh-CN" altLang="en-US" sz="2800" kern="1200" dirty="0">
                <a:latin typeface="+mn-ea"/>
                <a:cs typeface="Microsoft Sans Serif" panose="020B0604020202020204" pitchFamily="34" charset="0"/>
              </a:rPr>
              <a:t>公司历史</a:t>
            </a:r>
            <a:r>
              <a:rPr lang="en-US" altLang="zh-CN" sz="2800" kern="1200" dirty="0">
                <a:latin typeface="+mn-ea"/>
                <a:cs typeface="Microsoft Sans Serif" panose="020B0604020202020204" pitchFamily="34" charset="0"/>
              </a:rPr>
              <a:t>1</a:t>
            </a:r>
            <a:r>
              <a:rPr lang="zh-CN" altLang="en-US" sz="2800" kern="1200" dirty="0">
                <a:latin typeface="+mn-ea"/>
                <a:cs typeface="Microsoft Sans Serif" panose="020B0604020202020204" pitchFamily="34" charset="0"/>
              </a:rPr>
              <a:t>：</a:t>
            </a:r>
            <a:endParaRPr lang="en-US" altLang="zh-CN" sz="2800" kern="1200" dirty="0">
              <a:latin typeface="+mn-ea"/>
              <a:cs typeface="Microsoft Sans Serif" panose="020B0604020202020204" pitchFamily="34" charset="0"/>
            </a:endParaRPr>
          </a:p>
          <a:p>
            <a:pPr marL="930275" lvl="1" indent="-457200" eaLnBrk="1" hangingPunct="1">
              <a:buBlip>
                <a:blip r:embed="rId3"/>
              </a:buBlip>
            </a:pPr>
            <a:r>
              <a:rPr lang="en-US" altLang="zh-CN" sz="2000" kern="1200" dirty="0">
                <a:latin typeface="+mn-ea"/>
                <a:cs typeface="Microsoft Sans Serif" panose="020B0604020202020204" pitchFamily="34" charset="0"/>
              </a:rPr>
              <a:t>1978</a:t>
            </a:r>
            <a:r>
              <a:rPr lang="zh-CN" altLang="en-US" sz="2000" kern="1200" dirty="0">
                <a:latin typeface="+mn-ea"/>
                <a:cs typeface="Microsoft Sans Serif" panose="020B0604020202020204" pitchFamily="34" charset="0"/>
              </a:rPr>
              <a:t>年</a:t>
            </a:r>
            <a:r>
              <a:rPr lang="en-US" altLang="zh-CN" sz="2000" kern="1200" dirty="0">
                <a:latin typeface="+mn-ea"/>
                <a:cs typeface="Microsoft Sans Serif" panose="020B0604020202020204" pitchFamily="34" charset="0"/>
              </a:rPr>
              <a:t>12</a:t>
            </a:r>
            <a:r>
              <a:rPr lang="zh-CN" altLang="en-US" sz="2000" kern="1200" dirty="0">
                <a:latin typeface="+mn-ea"/>
                <a:cs typeface="Microsoft Sans Serif" panose="020B0604020202020204" pitchFamily="34" charset="0"/>
              </a:rPr>
              <a:t>月</a:t>
            </a:r>
            <a:r>
              <a:rPr lang="en-US" altLang="zh-CN" sz="2000" kern="1200" dirty="0">
                <a:latin typeface="+mn-ea"/>
                <a:cs typeface="Microsoft Sans Serif" panose="020B0604020202020204" pitchFamily="34" charset="0"/>
              </a:rPr>
              <a:t>5</a:t>
            </a:r>
            <a:r>
              <a:rPr lang="zh-CN" altLang="en-US" sz="2000" kern="1200" dirty="0">
                <a:latin typeface="+mn-ea"/>
                <a:cs typeface="Microsoft Sans Serif" panose="020B0604020202020204" pitchFamily="34" charset="0"/>
              </a:rPr>
              <a:t>日，物理学家赫尔曼</a:t>
            </a:r>
            <a:r>
              <a:rPr lang="en-US" altLang="zh-CN" sz="2000" kern="1200" dirty="0">
                <a:latin typeface="+mn-ea"/>
                <a:cs typeface="Microsoft Sans Serif" panose="020B0604020202020204" pitchFamily="34" charset="0"/>
              </a:rPr>
              <a:t>·</a:t>
            </a:r>
            <a:r>
              <a:rPr lang="zh-CN" altLang="en-US" sz="2000" kern="1200" dirty="0">
                <a:latin typeface="+mn-ea"/>
                <a:cs typeface="Microsoft Sans Serif" panose="020B0604020202020204" pitchFamily="34" charset="0"/>
              </a:rPr>
              <a:t>豪泽（</a:t>
            </a:r>
            <a:r>
              <a:rPr lang="en-US" altLang="zh-CN" sz="2000" kern="1200" dirty="0">
                <a:latin typeface="+mn-ea"/>
                <a:cs typeface="Microsoft Sans Serif" panose="020B0604020202020204" pitchFamily="34" charset="0"/>
              </a:rPr>
              <a:t>Hermann Hauser</a:t>
            </a:r>
            <a:r>
              <a:rPr lang="zh-CN" altLang="en-US" sz="2000" kern="1200" dirty="0">
                <a:latin typeface="+mn-ea"/>
                <a:cs typeface="Microsoft Sans Serif" panose="020B0604020202020204" pitchFamily="34" charset="0"/>
              </a:rPr>
              <a:t>）和工程师</a:t>
            </a:r>
            <a:r>
              <a:rPr lang="en-US" altLang="zh-CN" sz="2000" kern="1200" dirty="0">
                <a:latin typeface="+mn-ea"/>
                <a:cs typeface="Microsoft Sans Serif" panose="020B0604020202020204" pitchFamily="34" charset="0"/>
              </a:rPr>
              <a:t>ChrissCurry</a:t>
            </a:r>
            <a:r>
              <a:rPr lang="zh-CN" altLang="en-US" sz="2000" kern="1200" dirty="0">
                <a:latin typeface="+mn-ea"/>
                <a:cs typeface="Microsoft Sans Serif" panose="020B0604020202020204" pitchFamily="34" charset="0"/>
              </a:rPr>
              <a:t>，在英国剑桥创办了</a:t>
            </a:r>
            <a:r>
              <a:rPr lang="en-US" altLang="zh-CN" sz="2000" kern="1200" dirty="0">
                <a:latin typeface="+mn-ea"/>
                <a:cs typeface="Microsoft Sans Serif" panose="020B0604020202020204" pitchFamily="34" charset="0"/>
              </a:rPr>
              <a:t>CPU</a:t>
            </a:r>
            <a:r>
              <a:rPr lang="zh-CN" altLang="en-US" sz="2000" kern="1200" dirty="0">
                <a:latin typeface="+mn-ea"/>
                <a:cs typeface="Microsoft Sans Serif" panose="020B0604020202020204" pitchFamily="34" charset="0"/>
              </a:rPr>
              <a:t>公司（</a:t>
            </a:r>
            <a:r>
              <a:rPr lang="en-US" altLang="zh-CN" sz="2000" kern="1200" dirty="0">
                <a:latin typeface="+mn-ea"/>
                <a:cs typeface="Microsoft Sans Serif" panose="020B0604020202020204" pitchFamily="34" charset="0"/>
              </a:rPr>
              <a:t>Cambridge Processing Unit</a:t>
            </a:r>
            <a:r>
              <a:rPr lang="zh-CN" altLang="en-US" sz="2000" kern="1200" dirty="0">
                <a:latin typeface="+mn-ea"/>
                <a:cs typeface="Microsoft Sans Serif" panose="020B0604020202020204" pitchFamily="34" charset="0"/>
              </a:rPr>
              <a:t>），主要业务是为当地市场供应电子设备。</a:t>
            </a:r>
          </a:p>
          <a:p>
            <a:pPr marL="457200" lvl="1" indent="0" eaLnBrk="1" hangingPunct="1">
              <a:spcAft>
                <a:spcPts val="600"/>
              </a:spcAft>
              <a:buNone/>
            </a:pPr>
            <a:endParaRPr lang="en-US" altLang="zh-CN" sz="2000" dirty="0">
              <a:latin typeface="Arial Unicode MS" pitchFamily="34" charset="-122"/>
            </a:endParaRPr>
          </a:p>
          <a:p>
            <a:pPr marL="457200" lvl="1" indent="0" eaLnBrk="1" hangingPunct="1">
              <a:spcAft>
                <a:spcPts val="600"/>
              </a:spcAft>
              <a:buNone/>
            </a:pPr>
            <a:endParaRPr lang="zh-CN" altLang="en-US" sz="2000" dirty="0">
              <a:latin typeface="Arial Unicode MS" pitchFamily="34" charset="-122"/>
            </a:endParaRPr>
          </a:p>
          <a:p>
            <a:pPr marL="457200" lvl="1" indent="0" eaLnBrk="1" hangingPunct="1">
              <a:spcAft>
                <a:spcPts val="600"/>
              </a:spcAft>
              <a:buNone/>
            </a:pPr>
            <a:endParaRPr lang="zh-CN" altLang="en-US" sz="2000" dirty="0">
              <a:latin typeface="Arial Unicode MS" pitchFamily="34" charset="-122"/>
            </a:endParaRPr>
          </a:p>
        </p:txBody>
      </p:sp>
      <p:pic>
        <p:nvPicPr>
          <p:cNvPr id="4" name="图片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3752" y="2708921"/>
            <a:ext cx="4968528" cy="38257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44867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3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87" grpId="0" build="p" autoUpdateAnimBg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文本占位符 6"/>
          <p:cNvSpPr>
            <a:spLocks noGrp="1" noChangeArrowheads="1"/>
          </p:cNvSpPr>
          <p:nvPr>
            <p:ph type="body" sz="quarter" idx="4294967295"/>
          </p:nvPr>
        </p:nvSpPr>
        <p:spPr bwMode="auto">
          <a:xfrm>
            <a:off x="1703512" y="213842"/>
            <a:ext cx="5784850" cy="550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lnSpc>
                <a:spcPct val="90000"/>
              </a:lnSpc>
              <a:buNone/>
            </a:pPr>
            <a:r>
              <a:rPr lang="en-US" altLang="zh-CN" b="1" dirty="0">
                <a:solidFill>
                  <a:srgbClr val="FFC000"/>
                </a:solidFill>
                <a:latin typeface="+mj-ea"/>
                <a:ea typeface="+mj-ea"/>
              </a:rPr>
              <a:t>ARM</a:t>
            </a:r>
            <a:r>
              <a:rPr lang="zh-CN" altLang="en-US" b="1" dirty="0" smtClean="0">
                <a:solidFill>
                  <a:srgbClr val="FFC000"/>
                </a:solidFill>
                <a:latin typeface="+mj-ea"/>
                <a:ea typeface="+mj-ea"/>
              </a:rPr>
              <a:t>介绍</a:t>
            </a:r>
          </a:p>
        </p:txBody>
      </p:sp>
      <p:sp>
        <p:nvSpPr>
          <p:cNvPr id="16387" name="文本占位符 7"/>
          <p:cNvSpPr>
            <a:spLocks noGrp="1" noChangeArrowheads="1"/>
          </p:cNvSpPr>
          <p:nvPr>
            <p:ph type="body" sz="quarter" idx="4294967295"/>
          </p:nvPr>
        </p:nvSpPr>
        <p:spPr bwMode="auto">
          <a:xfrm>
            <a:off x="1524001" y="1052736"/>
            <a:ext cx="9143999" cy="501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473075" indent="-457200" eaLnBrk="1" hangingPunct="1">
              <a:buBlip>
                <a:blip r:embed="rId2"/>
              </a:buBlip>
            </a:pPr>
            <a:r>
              <a:rPr lang="en-US" altLang="zh-CN" sz="2800" kern="1200" dirty="0">
                <a:latin typeface="+mn-ea"/>
                <a:cs typeface="Microsoft Sans Serif" panose="020B0604020202020204" pitchFamily="34" charset="0"/>
              </a:rPr>
              <a:t>ARM</a:t>
            </a:r>
            <a:r>
              <a:rPr lang="zh-CN" altLang="en-US" sz="2800" kern="1200" dirty="0">
                <a:latin typeface="+mn-ea"/>
                <a:cs typeface="Microsoft Sans Serif" panose="020B0604020202020204" pitchFamily="34" charset="0"/>
              </a:rPr>
              <a:t>公司历史</a:t>
            </a:r>
            <a:r>
              <a:rPr lang="en-US" altLang="zh-CN" sz="2800" kern="1200" dirty="0">
                <a:latin typeface="+mn-ea"/>
                <a:cs typeface="Microsoft Sans Serif" panose="020B0604020202020204" pitchFamily="34" charset="0"/>
              </a:rPr>
              <a:t>2</a:t>
            </a:r>
            <a:r>
              <a:rPr lang="zh-CN" altLang="en-US" sz="2800" kern="1200" dirty="0">
                <a:latin typeface="+mn-ea"/>
                <a:cs typeface="Microsoft Sans Serif" panose="020B0604020202020204" pitchFamily="34" charset="0"/>
              </a:rPr>
              <a:t>：</a:t>
            </a:r>
            <a:endParaRPr lang="en-US" altLang="zh-CN" sz="2800" kern="1200" dirty="0">
              <a:latin typeface="+mn-ea"/>
              <a:cs typeface="Microsoft Sans Serif" panose="020B0604020202020204" pitchFamily="34" charset="0"/>
            </a:endParaRPr>
          </a:p>
          <a:p>
            <a:pPr marL="930275" lvl="1" indent="-457200" eaLnBrk="1" hangingPunct="1">
              <a:buBlip>
                <a:blip r:embed="rId3"/>
              </a:buBlip>
            </a:pPr>
            <a:r>
              <a:rPr lang="en-US" altLang="zh-CN" sz="2000" kern="1200" dirty="0">
                <a:latin typeface="+mn-ea"/>
                <a:cs typeface="Microsoft Sans Serif" panose="020B0604020202020204" pitchFamily="34" charset="0"/>
              </a:rPr>
              <a:t>1979</a:t>
            </a:r>
            <a:r>
              <a:rPr lang="zh-CN" altLang="en-US" sz="2000" kern="1200" dirty="0">
                <a:latin typeface="+mn-ea"/>
                <a:cs typeface="Microsoft Sans Serif" panose="020B0604020202020204" pitchFamily="34" charset="0"/>
              </a:rPr>
              <a:t>年，</a:t>
            </a:r>
            <a:r>
              <a:rPr lang="en-US" altLang="zh-CN" sz="2000" kern="1200" dirty="0">
                <a:latin typeface="+mn-ea"/>
                <a:cs typeface="Microsoft Sans Serif" panose="020B0604020202020204" pitchFamily="34" charset="0"/>
              </a:rPr>
              <a:t>CPU</a:t>
            </a:r>
            <a:r>
              <a:rPr lang="zh-CN" altLang="en-US" sz="2000" kern="1200" dirty="0">
                <a:latin typeface="+mn-ea"/>
                <a:cs typeface="Microsoft Sans Serif" panose="020B0604020202020204" pitchFamily="34" charset="0"/>
              </a:rPr>
              <a:t>公司改名为</a:t>
            </a:r>
            <a:r>
              <a:rPr lang="en-US" altLang="zh-CN" sz="2000" kern="1200" dirty="0">
                <a:latin typeface="+mn-ea"/>
                <a:cs typeface="Microsoft Sans Serif" panose="020B0604020202020204" pitchFamily="34" charset="0"/>
              </a:rPr>
              <a:t>Acorn</a:t>
            </a:r>
            <a:r>
              <a:rPr lang="zh-CN" altLang="en-US" sz="2000" kern="1200" dirty="0">
                <a:latin typeface="+mn-ea"/>
                <a:cs typeface="Microsoft Sans Serif" panose="020B0604020202020204" pitchFamily="34" charset="0"/>
              </a:rPr>
              <a:t>计算机公司。</a:t>
            </a:r>
            <a:endParaRPr lang="en-US" altLang="zh-CN" sz="2000" kern="1200" dirty="0">
              <a:latin typeface="+mn-ea"/>
              <a:cs typeface="Microsoft Sans Serif" panose="020B0604020202020204" pitchFamily="34" charset="0"/>
            </a:endParaRPr>
          </a:p>
          <a:p>
            <a:pPr marL="930275" lvl="1" indent="-457200" eaLnBrk="1" hangingPunct="1">
              <a:buBlip>
                <a:blip r:embed="rId3"/>
              </a:buBlip>
            </a:pPr>
            <a:r>
              <a:rPr lang="en-US" altLang="zh-CN" sz="2000" kern="1200" dirty="0">
                <a:latin typeface="+mn-ea"/>
                <a:cs typeface="Microsoft Sans Serif" panose="020B0604020202020204" pitchFamily="34" charset="0"/>
              </a:rPr>
              <a:t>1985</a:t>
            </a:r>
            <a:r>
              <a:rPr lang="zh-CN" altLang="en-US" sz="2000" kern="1200" dirty="0">
                <a:latin typeface="+mn-ea"/>
                <a:cs typeface="Microsoft Sans Serif" panose="020B0604020202020204" pitchFamily="34" charset="0"/>
              </a:rPr>
              <a:t>年，</a:t>
            </a:r>
            <a:r>
              <a:rPr lang="en-US" altLang="zh-CN" sz="2000" kern="1200" dirty="0">
                <a:latin typeface="+mn-ea"/>
                <a:cs typeface="Microsoft Sans Serif" panose="020B0604020202020204" pitchFamily="34" charset="0"/>
              </a:rPr>
              <a:t>Roger Wilson</a:t>
            </a:r>
            <a:r>
              <a:rPr lang="zh-CN" altLang="en-US" sz="2000" kern="1200" dirty="0">
                <a:latin typeface="+mn-ea"/>
                <a:cs typeface="Microsoft Sans Serif" panose="020B0604020202020204" pitchFamily="34" charset="0"/>
              </a:rPr>
              <a:t>和</a:t>
            </a:r>
            <a:r>
              <a:rPr lang="en-US" altLang="zh-CN" sz="2000" kern="1200" dirty="0">
                <a:latin typeface="+mn-ea"/>
                <a:cs typeface="Microsoft Sans Serif" panose="020B0604020202020204" pitchFamily="34" charset="0"/>
              </a:rPr>
              <a:t>Steve </a:t>
            </a:r>
            <a:r>
              <a:rPr lang="en-US" altLang="zh-CN" sz="2000" kern="1200" dirty="0" err="1">
                <a:latin typeface="+mn-ea"/>
                <a:cs typeface="Microsoft Sans Serif" panose="020B0604020202020204" pitchFamily="34" charset="0"/>
              </a:rPr>
              <a:t>Furber</a:t>
            </a:r>
            <a:r>
              <a:rPr lang="zh-CN" altLang="en-US" sz="2000" kern="1200" dirty="0">
                <a:latin typeface="+mn-ea"/>
                <a:cs typeface="Microsoft Sans Serif" panose="020B0604020202020204" pitchFamily="34" charset="0"/>
              </a:rPr>
              <a:t>设计了他们自己的第一代</a:t>
            </a:r>
            <a:r>
              <a:rPr lang="en-US" altLang="zh-CN" sz="2000" kern="1200" dirty="0">
                <a:latin typeface="+mn-ea"/>
                <a:cs typeface="Microsoft Sans Serif" panose="020B0604020202020204" pitchFamily="34" charset="0"/>
              </a:rPr>
              <a:t>32</a:t>
            </a:r>
            <a:r>
              <a:rPr lang="zh-CN" altLang="en-US" sz="2000" kern="1200" dirty="0">
                <a:latin typeface="+mn-ea"/>
                <a:cs typeface="Microsoft Sans Serif" panose="020B0604020202020204" pitchFamily="34" charset="0"/>
              </a:rPr>
              <a:t>位、</a:t>
            </a:r>
            <a:r>
              <a:rPr lang="en-US" altLang="zh-CN" sz="2000" kern="1200" dirty="0">
                <a:latin typeface="+mn-ea"/>
                <a:cs typeface="Microsoft Sans Serif" panose="020B0604020202020204" pitchFamily="34" charset="0"/>
              </a:rPr>
              <a:t>6M Hz</a:t>
            </a:r>
            <a:r>
              <a:rPr lang="zh-CN" altLang="en-US" sz="2000" kern="1200" dirty="0">
                <a:latin typeface="+mn-ea"/>
                <a:cs typeface="Microsoft Sans Serif" panose="020B0604020202020204" pitchFamily="34" charset="0"/>
              </a:rPr>
              <a:t>的处理器，用它做出了一台</a:t>
            </a:r>
            <a:r>
              <a:rPr lang="en-US" altLang="zh-CN" sz="2000" kern="1200" dirty="0">
                <a:latin typeface="+mn-ea"/>
                <a:cs typeface="Microsoft Sans Serif" panose="020B0604020202020204" pitchFamily="34" charset="0"/>
              </a:rPr>
              <a:t>RISC</a:t>
            </a:r>
            <a:r>
              <a:rPr lang="zh-CN" altLang="en-US" sz="2000" kern="1200" dirty="0">
                <a:latin typeface="+mn-ea"/>
                <a:cs typeface="Microsoft Sans Serif" panose="020B0604020202020204" pitchFamily="34" charset="0"/>
              </a:rPr>
              <a:t>指令集的计算机，简称</a:t>
            </a:r>
            <a:r>
              <a:rPr lang="en-US" altLang="zh-CN" sz="2000" kern="1200" dirty="0">
                <a:latin typeface="+mn-ea"/>
                <a:cs typeface="Microsoft Sans Serif" panose="020B0604020202020204" pitchFamily="34" charset="0"/>
              </a:rPr>
              <a:t>ARM</a:t>
            </a:r>
            <a:r>
              <a:rPr lang="zh-CN" altLang="en-US" sz="2000" kern="1200" dirty="0">
                <a:latin typeface="+mn-ea"/>
                <a:cs typeface="Microsoft Sans Serif" panose="020B0604020202020204" pitchFamily="34" charset="0"/>
              </a:rPr>
              <a:t>（</a:t>
            </a:r>
            <a:r>
              <a:rPr lang="en-US" altLang="zh-CN" sz="2000" kern="1200" dirty="0">
                <a:latin typeface="+mn-ea"/>
                <a:cs typeface="Microsoft Sans Serif" panose="020B0604020202020204" pitchFamily="34" charset="0"/>
              </a:rPr>
              <a:t>Acorn RISC Machine</a:t>
            </a:r>
            <a:r>
              <a:rPr lang="zh-CN" altLang="en-US" sz="2000" kern="1200" dirty="0">
                <a:latin typeface="+mn-ea"/>
                <a:cs typeface="Microsoft Sans Serif" panose="020B0604020202020204" pitchFamily="34" charset="0"/>
              </a:rPr>
              <a:t>）。这就是</a:t>
            </a:r>
            <a:r>
              <a:rPr lang="en-US" altLang="zh-CN" sz="2000" kern="1200" dirty="0">
                <a:latin typeface="+mn-ea"/>
                <a:cs typeface="Microsoft Sans Serif" panose="020B0604020202020204" pitchFamily="34" charset="0"/>
              </a:rPr>
              <a:t>ARM</a:t>
            </a:r>
            <a:r>
              <a:rPr lang="zh-CN" altLang="en-US" sz="2000" kern="1200" dirty="0">
                <a:latin typeface="+mn-ea"/>
                <a:cs typeface="Microsoft Sans Serif" panose="020B0604020202020204" pitchFamily="34" charset="0"/>
              </a:rPr>
              <a:t>这个名字的由来。</a:t>
            </a:r>
            <a:endParaRPr lang="en-US" altLang="zh-CN" sz="2000" kern="1200" dirty="0">
              <a:latin typeface="+mn-ea"/>
              <a:cs typeface="Microsoft Sans Serif" panose="020B0604020202020204" pitchFamily="34" charset="0"/>
            </a:endParaRPr>
          </a:p>
          <a:p>
            <a:pPr marL="457200" lvl="1" indent="0" eaLnBrk="1" hangingPunct="1">
              <a:spcAft>
                <a:spcPts val="600"/>
              </a:spcAft>
              <a:buNone/>
            </a:pPr>
            <a:endParaRPr lang="zh-CN" altLang="en-US" sz="2000" dirty="0">
              <a:latin typeface="Arial Unicode MS" pitchFamily="34" charset="-122"/>
            </a:endParaRPr>
          </a:p>
          <a:p>
            <a:pPr marL="457200" lvl="1" indent="0" eaLnBrk="1" hangingPunct="1">
              <a:spcAft>
                <a:spcPts val="600"/>
              </a:spcAft>
              <a:buNone/>
            </a:pPr>
            <a:endParaRPr lang="zh-CN" altLang="en-US" sz="2000" dirty="0">
              <a:latin typeface="Arial Unicode MS" pitchFamily="34" charset="-122"/>
            </a:endParaRPr>
          </a:p>
        </p:txBody>
      </p:sp>
      <p:pic>
        <p:nvPicPr>
          <p:cNvPr id="5" name="图片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6373" y="3140968"/>
            <a:ext cx="4959252" cy="3605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23100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3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87" grpId="0" build="p" autoUpdateAnimBg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文本占位符 6"/>
          <p:cNvSpPr>
            <a:spLocks noGrp="1" noChangeArrowheads="1"/>
          </p:cNvSpPr>
          <p:nvPr>
            <p:ph type="body" sz="quarter" idx="4294967295"/>
          </p:nvPr>
        </p:nvSpPr>
        <p:spPr bwMode="auto">
          <a:xfrm>
            <a:off x="1703512" y="213842"/>
            <a:ext cx="5784850" cy="550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lnSpc>
                <a:spcPct val="90000"/>
              </a:lnSpc>
              <a:buNone/>
            </a:pPr>
            <a:r>
              <a:rPr lang="en-US" altLang="zh-CN" b="1" dirty="0">
                <a:solidFill>
                  <a:srgbClr val="FFC000"/>
                </a:solidFill>
                <a:latin typeface="+mj-ea"/>
                <a:ea typeface="+mj-ea"/>
              </a:rPr>
              <a:t>ARM</a:t>
            </a:r>
            <a:r>
              <a:rPr lang="zh-CN" altLang="en-US" b="1" dirty="0" smtClean="0">
                <a:solidFill>
                  <a:srgbClr val="FFC000"/>
                </a:solidFill>
                <a:latin typeface="+mj-ea"/>
                <a:ea typeface="+mj-ea"/>
              </a:rPr>
              <a:t>介绍</a:t>
            </a:r>
          </a:p>
        </p:txBody>
      </p:sp>
      <p:sp>
        <p:nvSpPr>
          <p:cNvPr id="16387" name="文本占位符 7"/>
          <p:cNvSpPr>
            <a:spLocks noGrp="1" noChangeArrowheads="1"/>
          </p:cNvSpPr>
          <p:nvPr>
            <p:ph type="body" sz="quarter" idx="4294967295"/>
          </p:nvPr>
        </p:nvSpPr>
        <p:spPr bwMode="auto">
          <a:xfrm>
            <a:off x="1524001" y="1052736"/>
            <a:ext cx="9143999" cy="501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473075" indent="-457200" eaLnBrk="1" hangingPunct="1">
              <a:buBlip>
                <a:blip r:embed="rId2"/>
              </a:buBlip>
            </a:pPr>
            <a:r>
              <a:rPr lang="en-US" altLang="zh-CN" sz="2800" kern="1200" dirty="0">
                <a:latin typeface="+mn-ea"/>
                <a:cs typeface="Microsoft Sans Serif" panose="020B0604020202020204" pitchFamily="34" charset="0"/>
              </a:rPr>
              <a:t>ARM</a:t>
            </a:r>
            <a:r>
              <a:rPr lang="zh-CN" altLang="en-US" sz="2800" kern="1200" dirty="0">
                <a:latin typeface="+mn-ea"/>
                <a:cs typeface="Microsoft Sans Serif" panose="020B0604020202020204" pitchFamily="34" charset="0"/>
              </a:rPr>
              <a:t>公司历史</a:t>
            </a:r>
            <a:r>
              <a:rPr lang="en-US" altLang="zh-CN" sz="2800" kern="1200" dirty="0">
                <a:latin typeface="+mn-ea"/>
                <a:cs typeface="Microsoft Sans Serif" panose="020B0604020202020204" pitchFamily="34" charset="0"/>
              </a:rPr>
              <a:t>3</a:t>
            </a:r>
            <a:r>
              <a:rPr lang="zh-CN" altLang="en-US" sz="2800" kern="1200" dirty="0">
                <a:latin typeface="+mn-ea"/>
                <a:cs typeface="Microsoft Sans Serif" panose="020B0604020202020204" pitchFamily="34" charset="0"/>
              </a:rPr>
              <a:t>：</a:t>
            </a:r>
            <a:endParaRPr lang="en-US" altLang="zh-CN" sz="2800" kern="1200" dirty="0">
              <a:latin typeface="+mn-ea"/>
              <a:cs typeface="Microsoft Sans Serif" panose="020B0604020202020204" pitchFamily="34" charset="0"/>
            </a:endParaRPr>
          </a:p>
          <a:p>
            <a:pPr marL="930275" lvl="1" indent="-457200" eaLnBrk="1" hangingPunct="1">
              <a:buBlip>
                <a:blip r:embed="rId3"/>
              </a:buBlip>
            </a:pPr>
            <a:r>
              <a:rPr lang="en-US" altLang="zh-CN" sz="2000" kern="1200" dirty="0">
                <a:latin typeface="+mn-ea"/>
                <a:cs typeface="Microsoft Sans Serif" panose="020B0604020202020204" pitchFamily="34" charset="0"/>
              </a:rPr>
              <a:t>1990</a:t>
            </a:r>
            <a:r>
              <a:rPr lang="zh-CN" altLang="en-US" sz="2000" kern="1200" dirty="0">
                <a:latin typeface="+mn-ea"/>
                <a:cs typeface="Microsoft Sans Serif" panose="020B0604020202020204" pitchFamily="34" charset="0"/>
              </a:rPr>
              <a:t>年</a:t>
            </a:r>
            <a:r>
              <a:rPr lang="en-US" altLang="zh-CN" sz="2000" kern="1200" dirty="0">
                <a:latin typeface="+mn-ea"/>
                <a:cs typeface="Microsoft Sans Serif" panose="020B0604020202020204" pitchFamily="34" charset="0"/>
              </a:rPr>
              <a:t>11</a:t>
            </a:r>
            <a:r>
              <a:rPr lang="zh-CN" altLang="en-US" sz="2000" kern="1200" dirty="0">
                <a:latin typeface="+mn-ea"/>
                <a:cs typeface="Microsoft Sans Serif" panose="020B0604020202020204" pitchFamily="34" charset="0"/>
              </a:rPr>
              <a:t>月</a:t>
            </a:r>
            <a:r>
              <a:rPr lang="en-US" altLang="zh-CN" sz="2000" kern="1200" dirty="0">
                <a:latin typeface="+mn-ea"/>
                <a:cs typeface="Microsoft Sans Serif" panose="020B0604020202020204" pitchFamily="34" charset="0"/>
              </a:rPr>
              <a:t>27</a:t>
            </a:r>
            <a:r>
              <a:rPr lang="zh-CN" altLang="en-US" sz="2000" kern="1200" dirty="0">
                <a:latin typeface="+mn-ea"/>
                <a:cs typeface="Microsoft Sans Serif" panose="020B0604020202020204" pitchFamily="34" charset="0"/>
              </a:rPr>
              <a:t>日，</a:t>
            </a:r>
            <a:r>
              <a:rPr lang="en-US" altLang="zh-CN" sz="2000" kern="1200" dirty="0">
                <a:latin typeface="+mn-ea"/>
                <a:cs typeface="Microsoft Sans Serif" panose="020B0604020202020204" pitchFamily="34" charset="0"/>
              </a:rPr>
              <a:t>Acorn</a:t>
            </a:r>
            <a:r>
              <a:rPr lang="zh-CN" altLang="en-US" sz="2000" kern="1200" dirty="0">
                <a:latin typeface="+mn-ea"/>
                <a:cs typeface="Microsoft Sans Serif" panose="020B0604020202020204" pitchFamily="34" charset="0"/>
              </a:rPr>
              <a:t>公司正式改组为</a:t>
            </a:r>
            <a:r>
              <a:rPr lang="en-US" altLang="zh-CN" sz="2000" kern="1200" dirty="0">
                <a:latin typeface="+mn-ea"/>
                <a:cs typeface="Microsoft Sans Serif" panose="020B0604020202020204" pitchFamily="34" charset="0"/>
              </a:rPr>
              <a:t>ARM</a:t>
            </a:r>
            <a:r>
              <a:rPr lang="zh-CN" altLang="en-US" sz="2000" kern="1200" dirty="0">
                <a:latin typeface="+mn-ea"/>
                <a:cs typeface="Microsoft Sans Serif" panose="020B0604020202020204" pitchFamily="34" charset="0"/>
              </a:rPr>
              <a:t>计算机公司。苹果公司出资</a:t>
            </a:r>
            <a:r>
              <a:rPr lang="en-US" altLang="zh-CN" sz="2000" kern="1200" dirty="0">
                <a:latin typeface="+mn-ea"/>
                <a:cs typeface="Microsoft Sans Serif" panose="020B0604020202020204" pitchFamily="34" charset="0"/>
              </a:rPr>
              <a:t>150</a:t>
            </a:r>
            <a:r>
              <a:rPr lang="zh-CN" altLang="en-US" sz="2000" kern="1200" dirty="0">
                <a:latin typeface="+mn-ea"/>
                <a:cs typeface="Microsoft Sans Serif" panose="020B0604020202020204" pitchFamily="34" charset="0"/>
              </a:rPr>
              <a:t>万英镑，芯片厂商</a:t>
            </a:r>
            <a:r>
              <a:rPr lang="en-US" altLang="zh-CN" sz="2000" kern="1200" dirty="0">
                <a:latin typeface="+mn-ea"/>
                <a:cs typeface="Microsoft Sans Serif" panose="020B0604020202020204" pitchFamily="34" charset="0"/>
              </a:rPr>
              <a:t>VLSI</a:t>
            </a:r>
            <a:r>
              <a:rPr lang="zh-CN" altLang="en-US" sz="2000" kern="1200" dirty="0">
                <a:latin typeface="+mn-ea"/>
                <a:cs typeface="Microsoft Sans Serif" panose="020B0604020202020204" pitchFamily="34" charset="0"/>
              </a:rPr>
              <a:t>出资</a:t>
            </a:r>
            <a:r>
              <a:rPr lang="en-US" altLang="zh-CN" sz="2000" kern="1200" dirty="0">
                <a:latin typeface="+mn-ea"/>
                <a:cs typeface="Microsoft Sans Serif" panose="020B0604020202020204" pitchFamily="34" charset="0"/>
              </a:rPr>
              <a:t>25</a:t>
            </a:r>
            <a:r>
              <a:rPr lang="zh-CN" altLang="en-US" sz="2000" kern="1200" dirty="0">
                <a:latin typeface="+mn-ea"/>
                <a:cs typeface="Microsoft Sans Serif" panose="020B0604020202020204" pitchFamily="34" charset="0"/>
              </a:rPr>
              <a:t>万英镑，</a:t>
            </a:r>
            <a:r>
              <a:rPr lang="en-US" altLang="zh-CN" sz="2000" kern="1200" dirty="0">
                <a:latin typeface="+mn-ea"/>
                <a:cs typeface="Microsoft Sans Serif" panose="020B0604020202020204" pitchFamily="34" charset="0"/>
              </a:rPr>
              <a:t>Acorn</a:t>
            </a:r>
            <a:r>
              <a:rPr lang="zh-CN" altLang="en-US" sz="2000" kern="1200" dirty="0">
                <a:latin typeface="+mn-ea"/>
                <a:cs typeface="Microsoft Sans Serif" panose="020B0604020202020204" pitchFamily="34" charset="0"/>
              </a:rPr>
              <a:t>本身则以</a:t>
            </a:r>
            <a:r>
              <a:rPr lang="en-US" altLang="zh-CN" sz="2000" kern="1200" dirty="0">
                <a:latin typeface="+mn-ea"/>
                <a:cs typeface="Microsoft Sans Serif" panose="020B0604020202020204" pitchFamily="34" charset="0"/>
              </a:rPr>
              <a:t>150</a:t>
            </a:r>
            <a:r>
              <a:rPr lang="zh-CN" altLang="en-US" sz="2000" kern="1200" dirty="0">
                <a:latin typeface="+mn-ea"/>
                <a:cs typeface="Microsoft Sans Serif" panose="020B0604020202020204" pitchFamily="34" charset="0"/>
              </a:rPr>
              <a:t>万英镑的知识产权和</a:t>
            </a:r>
            <a:r>
              <a:rPr lang="en-US" altLang="zh-CN" sz="2000" kern="1200" dirty="0">
                <a:latin typeface="+mn-ea"/>
                <a:cs typeface="Microsoft Sans Serif" panose="020B0604020202020204" pitchFamily="34" charset="0"/>
              </a:rPr>
              <a:t>12</a:t>
            </a:r>
            <a:r>
              <a:rPr lang="zh-CN" altLang="en-US" sz="2000" kern="1200" dirty="0">
                <a:latin typeface="+mn-ea"/>
                <a:cs typeface="Microsoft Sans Serif" panose="020B0604020202020204" pitchFamily="34" charset="0"/>
              </a:rPr>
              <a:t>名工程师入股。公司的办公地点非常简陋，就是一个谷仓。</a:t>
            </a:r>
          </a:p>
          <a:p>
            <a:pPr marL="457200" lvl="1" indent="0" eaLnBrk="1" hangingPunct="1">
              <a:spcAft>
                <a:spcPts val="600"/>
              </a:spcAft>
              <a:buNone/>
            </a:pPr>
            <a:endParaRPr lang="zh-CN" altLang="en-US" sz="2000" dirty="0">
              <a:latin typeface="Arial Unicode MS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9656" y="2636913"/>
            <a:ext cx="5976664" cy="4020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425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3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63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87" grpId="0" build="p" autoUpdateAnimBg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文本占位符 6"/>
          <p:cNvSpPr>
            <a:spLocks noGrp="1" noChangeArrowheads="1"/>
          </p:cNvSpPr>
          <p:nvPr>
            <p:ph type="body" sz="quarter" idx="4294967295"/>
          </p:nvPr>
        </p:nvSpPr>
        <p:spPr bwMode="auto">
          <a:xfrm>
            <a:off x="1703512" y="213842"/>
            <a:ext cx="5784850" cy="550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lnSpc>
                <a:spcPct val="90000"/>
              </a:lnSpc>
              <a:buNone/>
            </a:pPr>
            <a:r>
              <a:rPr lang="en-US" altLang="zh-CN" b="1" dirty="0">
                <a:solidFill>
                  <a:srgbClr val="FFC000"/>
                </a:solidFill>
                <a:latin typeface="+mj-ea"/>
                <a:ea typeface="+mj-ea"/>
              </a:rPr>
              <a:t>ARM</a:t>
            </a:r>
            <a:r>
              <a:rPr lang="zh-CN" altLang="en-US" b="1" dirty="0" smtClean="0">
                <a:solidFill>
                  <a:srgbClr val="FFC000"/>
                </a:solidFill>
                <a:latin typeface="+mj-ea"/>
                <a:ea typeface="+mj-ea"/>
              </a:rPr>
              <a:t>介绍</a:t>
            </a:r>
          </a:p>
        </p:txBody>
      </p:sp>
      <p:sp>
        <p:nvSpPr>
          <p:cNvPr id="16387" name="文本占位符 7"/>
          <p:cNvSpPr>
            <a:spLocks noGrp="1" noChangeArrowheads="1"/>
          </p:cNvSpPr>
          <p:nvPr>
            <p:ph type="body" sz="quarter" idx="4294967295"/>
          </p:nvPr>
        </p:nvSpPr>
        <p:spPr bwMode="auto">
          <a:xfrm>
            <a:off x="1524001" y="1052736"/>
            <a:ext cx="9143999" cy="501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473075" indent="-457200" eaLnBrk="1" hangingPunct="1">
              <a:buBlip>
                <a:blip r:embed="rId2"/>
              </a:buBlip>
            </a:pPr>
            <a:r>
              <a:rPr lang="en-US" altLang="zh-CN" sz="2800" kern="1200" dirty="0">
                <a:latin typeface="+mn-ea"/>
                <a:cs typeface="Microsoft Sans Serif" panose="020B0604020202020204" pitchFamily="34" charset="0"/>
              </a:rPr>
              <a:t>ARM</a:t>
            </a:r>
            <a:r>
              <a:rPr lang="zh-CN" altLang="en-US" sz="2800" kern="1200" dirty="0">
                <a:latin typeface="+mn-ea"/>
                <a:cs typeface="Microsoft Sans Serif" panose="020B0604020202020204" pitchFamily="34" charset="0"/>
              </a:rPr>
              <a:t>公司历史</a:t>
            </a:r>
            <a:r>
              <a:rPr lang="en-US" altLang="zh-CN" sz="2800" kern="1200" dirty="0">
                <a:latin typeface="+mn-ea"/>
                <a:cs typeface="Microsoft Sans Serif" panose="020B0604020202020204" pitchFamily="34" charset="0"/>
              </a:rPr>
              <a:t>4</a:t>
            </a:r>
            <a:r>
              <a:rPr lang="zh-CN" altLang="en-US" sz="2800" kern="1200" dirty="0">
                <a:latin typeface="+mn-ea"/>
                <a:cs typeface="Microsoft Sans Serif" panose="020B0604020202020204" pitchFamily="34" charset="0"/>
              </a:rPr>
              <a:t>：</a:t>
            </a:r>
            <a:endParaRPr lang="en-US" altLang="zh-CN" sz="2800" kern="1200" dirty="0">
              <a:latin typeface="+mn-ea"/>
              <a:cs typeface="Microsoft Sans Serif" panose="020B0604020202020204" pitchFamily="34" charset="0"/>
            </a:endParaRPr>
          </a:p>
          <a:p>
            <a:pPr marL="930275" lvl="1" indent="-457200" eaLnBrk="1" hangingPunct="1">
              <a:buBlip>
                <a:blip r:embed="rId3"/>
              </a:buBlip>
            </a:pPr>
            <a:r>
              <a:rPr lang="zh-CN" altLang="en-US" sz="2000" kern="1200" dirty="0">
                <a:latin typeface="+mn-ea"/>
                <a:cs typeface="Microsoft Sans Serif" panose="020B0604020202020204" pitchFamily="34" charset="0"/>
              </a:rPr>
              <a:t>公司成立后，业务一度很不景气。由于缺乏资金，</a:t>
            </a:r>
            <a:r>
              <a:rPr lang="en-US" altLang="zh-CN" sz="2000" kern="1200" dirty="0">
                <a:latin typeface="+mn-ea"/>
                <a:cs typeface="Microsoft Sans Serif" panose="020B0604020202020204" pitchFamily="34" charset="0"/>
              </a:rPr>
              <a:t>ARM</a:t>
            </a:r>
            <a:r>
              <a:rPr lang="zh-CN" altLang="en-US" sz="2000" kern="1200" dirty="0">
                <a:latin typeface="+mn-ea"/>
                <a:cs typeface="Microsoft Sans Serif" panose="020B0604020202020204" pitchFamily="34" charset="0"/>
              </a:rPr>
              <a:t>做出了一个意义深远的决定：自己不制造芯片，只将芯片的设计方案授权（</a:t>
            </a:r>
            <a:r>
              <a:rPr lang="en-US" altLang="zh-CN" sz="2000" kern="1200" dirty="0">
                <a:latin typeface="+mn-ea"/>
                <a:cs typeface="Microsoft Sans Serif" panose="020B0604020202020204" pitchFamily="34" charset="0"/>
              </a:rPr>
              <a:t>licensing</a:t>
            </a:r>
            <a:r>
              <a:rPr lang="zh-CN" altLang="en-US" sz="2000" kern="1200" dirty="0">
                <a:latin typeface="+mn-ea"/>
                <a:cs typeface="Microsoft Sans Serif" panose="020B0604020202020204" pitchFamily="34" charset="0"/>
              </a:rPr>
              <a:t>）给其他公司，由它们来生产。正是这个模式，最终使得</a:t>
            </a:r>
            <a:r>
              <a:rPr lang="en-US" altLang="zh-CN" sz="2000" kern="1200" dirty="0">
                <a:latin typeface="+mn-ea"/>
                <a:cs typeface="Microsoft Sans Serif" panose="020B0604020202020204" pitchFamily="34" charset="0"/>
              </a:rPr>
              <a:t>ARM</a:t>
            </a:r>
            <a:r>
              <a:rPr lang="zh-CN" altLang="en-US" sz="2000" kern="1200" dirty="0">
                <a:latin typeface="+mn-ea"/>
                <a:cs typeface="Microsoft Sans Serif" panose="020B0604020202020204" pitchFamily="34" charset="0"/>
              </a:rPr>
              <a:t>芯片遍地开花。</a:t>
            </a:r>
          </a:p>
          <a:p>
            <a:pPr marL="457200" lvl="1" indent="0" eaLnBrk="1" hangingPunct="1">
              <a:spcAft>
                <a:spcPts val="600"/>
              </a:spcAft>
              <a:buNone/>
            </a:pPr>
            <a:endParaRPr lang="zh-CN" altLang="en-US" sz="2000" dirty="0">
              <a:latin typeface="Arial Unicode MS" pitchFamily="34" charset="-122"/>
            </a:endParaRPr>
          </a:p>
        </p:txBody>
      </p:sp>
      <p:pic>
        <p:nvPicPr>
          <p:cNvPr id="6" name="Picture 11" descr="ARMBusinessModel.jpg"/>
          <p:cNvPicPr>
            <a:picLocks noChangeAspect="1"/>
          </p:cNvPicPr>
          <p:nvPr/>
        </p:nvPicPr>
        <p:blipFill>
          <a:blip r:embed="rId4" cstate="screen"/>
          <a:stretch>
            <a:fillRect/>
          </a:stretch>
        </p:blipFill>
        <p:spPr>
          <a:xfrm>
            <a:off x="1775459" y="2830640"/>
            <a:ext cx="8641080" cy="3241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8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3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63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87" grpId="0" build="p" autoUpdateAnimBg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文本占位符 6"/>
          <p:cNvSpPr>
            <a:spLocks noGrp="1" noChangeArrowheads="1"/>
          </p:cNvSpPr>
          <p:nvPr>
            <p:ph type="body" sz="quarter" idx="4294967295"/>
          </p:nvPr>
        </p:nvSpPr>
        <p:spPr bwMode="auto">
          <a:xfrm>
            <a:off x="1703512" y="213842"/>
            <a:ext cx="5784850" cy="550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lnSpc>
                <a:spcPct val="90000"/>
              </a:lnSpc>
              <a:buNone/>
            </a:pPr>
            <a:r>
              <a:rPr lang="en-US" altLang="zh-CN" b="1" dirty="0">
                <a:solidFill>
                  <a:srgbClr val="FFC000"/>
                </a:solidFill>
                <a:latin typeface="+mj-ea"/>
                <a:ea typeface="+mj-ea"/>
              </a:rPr>
              <a:t>ARM</a:t>
            </a:r>
            <a:r>
              <a:rPr lang="zh-CN" altLang="en-US" b="1" dirty="0" smtClean="0">
                <a:solidFill>
                  <a:srgbClr val="FFC000"/>
                </a:solidFill>
                <a:latin typeface="+mj-ea"/>
                <a:ea typeface="+mj-ea"/>
              </a:rPr>
              <a:t>介绍</a:t>
            </a:r>
          </a:p>
        </p:txBody>
      </p:sp>
      <p:sp>
        <p:nvSpPr>
          <p:cNvPr id="16387" name="文本占位符 7"/>
          <p:cNvSpPr>
            <a:spLocks noGrp="1" noChangeArrowheads="1"/>
          </p:cNvSpPr>
          <p:nvPr>
            <p:ph type="body" sz="quarter" idx="4294967295"/>
          </p:nvPr>
        </p:nvSpPr>
        <p:spPr bwMode="auto">
          <a:xfrm>
            <a:off x="1524001" y="1052736"/>
            <a:ext cx="9143999" cy="501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473075" indent="-457200" eaLnBrk="1" hangingPunct="1">
              <a:buBlip>
                <a:blip r:embed="rId2"/>
              </a:buBlip>
            </a:pPr>
            <a:r>
              <a:rPr lang="en-US" altLang="zh-CN" sz="2800" kern="1200" dirty="0">
                <a:latin typeface="+mn-ea"/>
                <a:cs typeface="Microsoft Sans Serif" panose="020B0604020202020204" pitchFamily="34" charset="0"/>
              </a:rPr>
              <a:t>ARM</a:t>
            </a:r>
            <a:r>
              <a:rPr lang="zh-CN" altLang="en-US" sz="2800" kern="1200" dirty="0">
                <a:latin typeface="+mn-ea"/>
                <a:cs typeface="Microsoft Sans Serif" panose="020B0604020202020204" pitchFamily="34" charset="0"/>
              </a:rPr>
              <a:t>公司历史</a:t>
            </a:r>
            <a:r>
              <a:rPr lang="en-US" altLang="zh-CN" sz="2800" kern="1200" dirty="0">
                <a:latin typeface="+mn-ea"/>
                <a:cs typeface="Microsoft Sans Serif" panose="020B0604020202020204" pitchFamily="34" charset="0"/>
              </a:rPr>
              <a:t>5</a:t>
            </a:r>
            <a:r>
              <a:rPr lang="zh-CN" altLang="en-US" sz="2800" kern="1200" dirty="0">
                <a:latin typeface="+mn-ea"/>
                <a:cs typeface="Microsoft Sans Serif" panose="020B0604020202020204" pitchFamily="34" charset="0"/>
              </a:rPr>
              <a:t>：</a:t>
            </a:r>
            <a:endParaRPr lang="en-US" altLang="zh-CN" sz="2800" kern="1200" dirty="0">
              <a:latin typeface="+mn-ea"/>
              <a:cs typeface="Microsoft Sans Serif" panose="020B0604020202020204" pitchFamily="34" charset="0"/>
            </a:endParaRPr>
          </a:p>
          <a:p>
            <a:pPr marL="930275" lvl="1" indent="-457200" eaLnBrk="1" hangingPunct="1">
              <a:buBlip>
                <a:blip r:embed="rId3"/>
              </a:buBlip>
            </a:pPr>
            <a:r>
              <a:rPr lang="en-US" altLang="zh-CN" sz="2000" kern="1200" dirty="0">
                <a:latin typeface="+mn-ea"/>
                <a:cs typeface="Microsoft Sans Serif" panose="020B0604020202020204" pitchFamily="34" charset="0"/>
              </a:rPr>
              <a:t>2006</a:t>
            </a:r>
            <a:r>
              <a:rPr lang="zh-CN" altLang="en-US" sz="2000" kern="1200" dirty="0">
                <a:latin typeface="+mn-ea"/>
                <a:cs typeface="Microsoft Sans Serif" panose="020B0604020202020204" pitchFamily="34" charset="0"/>
              </a:rPr>
              <a:t>年，全球</a:t>
            </a:r>
            <a:r>
              <a:rPr lang="en-US" altLang="zh-CN" sz="2000" kern="1200" dirty="0">
                <a:latin typeface="+mn-ea"/>
                <a:cs typeface="Microsoft Sans Serif" panose="020B0604020202020204" pitchFamily="34" charset="0"/>
              </a:rPr>
              <a:t>ARM</a:t>
            </a:r>
            <a:r>
              <a:rPr lang="zh-CN" altLang="en-US" sz="2000" kern="1200" dirty="0">
                <a:latin typeface="+mn-ea"/>
                <a:cs typeface="Microsoft Sans Serif" panose="020B0604020202020204" pitchFamily="34" charset="0"/>
              </a:rPr>
              <a:t>芯片出货量为</a:t>
            </a:r>
            <a:r>
              <a:rPr lang="en-US" altLang="zh-CN" sz="2000" kern="1200" dirty="0">
                <a:latin typeface="+mn-ea"/>
                <a:cs typeface="Microsoft Sans Serif" panose="020B0604020202020204" pitchFamily="34" charset="0"/>
              </a:rPr>
              <a:t>20</a:t>
            </a:r>
            <a:r>
              <a:rPr lang="zh-CN" altLang="en-US" sz="2000" kern="1200" dirty="0">
                <a:latin typeface="+mn-ea"/>
                <a:cs typeface="Microsoft Sans Serif" panose="020B0604020202020204" pitchFamily="34" charset="0"/>
              </a:rPr>
              <a:t>亿片，</a:t>
            </a:r>
            <a:r>
              <a:rPr lang="en-US" altLang="zh-CN" sz="2000" kern="1200" dirty="0">
                <a:latin typeface="+mn-ea"/>
                <a:cs typeface="Microsoft Sans Serif" panose="020B0604020202020204" pitchFamily="34" charset="0"/>
              </a:rPr>
              <a:t>2010</a:t>
            </a:r>
            <a:r>
              <a:rPr lang="zh-CN" altLang="en-US" sz="2000" kern="1200" dirty="0">
                <a:latin typeface="+mn-ea"/>
                <a:cs typeface="Microsoft Sans Serif" panose="020B0604020202020204" pitchFamily="34" charset="0"/>
              </a:rPr>
              <a:t>年预计将达到</a:t>
            </a:r>
            <a:r>
              <a:rPr lang="en-US" altLang="zh-CN" sz="2000" kern="1200" dirty="0">
                <a:latin typeface="+mn-ea"/>
                <a:cs typeface="Microsoft Sans Serif" panose="020B0604020202020204" pitchFamily="34" charset="0"/>
              </a:rPr>
              <a:t>45</a:t>
            </a:r>
            <a:r>
              <a:rPr lang="zh-CN" altLang="en-US" sz="2000" kern="1200" dirty="0">
                <a:latin typeface="+mn-ea"/>
                <a:cs typeface="Microsoft Sans Serif" panose="020B0604020202020204" pitchFamily="34" charset="0"/>
              </a:rPr>
              <a:t>亿片。</a:t>
            </a:r>
          </a:p>
          <a:p>
            <a:pPr marL="930275" lvl="1" indent="-457200" eaLnBrk="1" hangingPunct="1">
              <a:buBlip>
                <a:blip r:embed="rId3"/>
              </a:buBlip>
            </a:pPr>
            <a:r>
              <a:rPr lang="en-US" altLang="zh-CN" sz="2000" kern="1200" dirty="0">
                <a:latin typeface="+mn-ea"/>
                <a:cs typeface="Microsoft Sans Serif" panose="020B0604020202020204" pitchFamily="34" charset="0"/>
              </a:rPr>
              <a:t>2007</a:t>
            </a:r>
            <a:r>
              <a:rPr lang="zh-CN" altLang="en-US" sz="2000" kern="1200" dirty="0">
                <a:latin typeface="+mn-ea"/>
                <a:cs typeface="Microsoft Sans Serif" panose="020B0604020202020204" pitchFamily="34" charset="0"/>
              </a:rPr>
              <a:t>年底，</a:t>
            </a:r>
            <a:r>
              <a:rPr lang="en-US" altLang="zh-CN" sz="2000" kern="1200" dirty="0">
                <a:latin typeface="+mn-ea"/>
                <a:cs typeface="Microsoft Sans Serif" panose="020B0604020202020204" pitchFamily="34" charset="0"/>
              </a:rPr>
              <a:t>ARM</a:t>
            </a:r>
            <a:r>
              <a:rPr lang="zh-CN" altLang="en-US" sz="2000" kern="1200" dirty="0">
                <a:latin typeface="+mn-ea"/>
                <a:cs typeface="Microsoft Sans Serif" panose="020B0604020202020204" pitchFamily="34" charset="0"/>
              </a:rPr>
              <a:t>的雇员总数为</a:t>
            </a:r>
            <a:r>
              <a:rPr lang="en-US" altLang="zh-CN" sz="2000" kern="1200" dirty="0">
                <a:latin typeface="+mn-ea"/>
                <a:cs typeface="Microsoft Sans Serif" panose="020B0604020202020204" pitchFamily="34" charset="0"/>
              </a:rPr>
              <a:t>1728</a:t>
            </a:r>
            <a:r>
              <a:rPr lang="zh-CN" altLang="en-US" sz="2000" kern="1200" dirty="0">
                <a:latin typeface="+mn-ea"/>
                <a:cs typeface="Microsoft Sans Serif" panose="020B0604020202020204" pitchFamily="34" charset="0"/>
              </a:rPr>
              <a:t>人，持有专利</a:t>
            </a:r>
            <a:r>
              <a:rPr lang="en-US" altLang="zh-CN" sz="2000" kern="1200" dirty="0">
                <a:latin typeface="+mn-ea"/>
                <a:cs typeface="Microsoft Sans Serif" panose="020B0604020202020204" pitchFamily="34" charset="0"/>
              </a:rPr>
              <a:t>700</a:t>
            </a:r>
            <a:r>
              <a:rPr lang="zh-CN" altLang="en-US" sz="2000" kern="1200" dirty="0">
                <a:latin typeface="+mn-ea"/>
                <a:cs typeface="Microsoft Sans Serif" panose="020B0604020202020204" pitchFamily="34" charset="0"/>
              </a:rPr>
              <a:t>项（另有</a:t>
            </a:r>
            <a:r>
              <a:rPr lang="en-US" altLang="zh-CN" sz="2000" kern="1200" dirty="0">
                <a:latin typeface="+mn-ea"/>
                <a:cs typeface="Microsoft Sans Serif" panose="020B0604020202020204" pitchFamily="34" charset="0"/>
              </a:rPr>
              <a:t>900</a:t>
            </a:r>
            <a:r>
              <a:rPr lang="zh-CN" altLang="en-US" sz="2000" kern="1200" dirty="0">
                <a:latin typeface="+mn-ea"/>
                <a:cs typeface="Microsoft Sans Serif" panose="020B0604020202020204" pitchFamily="34" charset="0"/>
              </a:rPr>
              <a:t>项正在申请批准中），全球分支机构</a:t>
            </a:r>
            <a:r>
              <a:rPr lang="en-US" altLang="zh-CN" sz="2000" kern="1200" dirty="0">
                <a:latin typeface="+mn-ea"/>
                <a:cs typeface="Microsoft Sans Serif" panose="020B0604020202020204" pitchFamily="34" charset="0"/>
              </a:rPr>
              <a:t>31</a:t>
            </a:r>
            <a:r>
              <a:rPr lang="zh-CN" altLang="en-US" sz="2000" kern="1200" dirty="0">
                <a:latin typeface="+mn-ea"/>
                <a:cs typeface="Microsoft Sans Serif" panose="020B0604020202020204" pitchFamily="34" charset="0"/>
              </a:rPr>
              <a:t>家，合作伙伴</a:t>
            </a:r>
            <a:r>
              <a:rPr lang="en-US" altLang="zh-CN" sz="2000" kern="1200" dirty="0">
                <a:latin typeface="+mn-ea"/>
                <a:cs typeface="Microsoft Sans Serif" panose="020B0604020202020204" pitchFamily="34" charset="0"/>
              </a:rPr>
              <a:t>200</a:t>
            </a:r>
            <a:r>
              <a:rPr lang="zh-CN" altLang="en-US" sz="2000" kern="1200" dirty="0">
                <a:latin typeface="+mn-ea"/>
                <a:cs typeface="Microsoft Sans Serif" panose="020B0604020202020204" pitchFamily="34" charset="0"/>
              </a:rPr>
              <a:t>家，年收入</a:t>
            </a:r>
            <a:r>
              <a:rPr lang="en-US" altLang="zh-CN" sz="2000" kern="1200" dirty="0">
                <a:latin typeface="+mn-ea"/>
                <a:cs typeface="Microsoft Sans Serif" panose="020B0604020202020204" pitchFamily="34" charset="0"/>
              </a:rPr>
              <a:t>2.6</a:t>
            </a:r>
            <a:r>
              <a:rPr lang="zh-CN" altLang="en-US" sz="2000" kern="1200" dirty="0">
                <a:latin typeface="+mn-ea"/>
                <a:cs typeface="Microsoft Sans Serif" panose="020B0604020202020204" pitchFamily="34" charset="0"/>
              </a:rPr>
              <a:t>亿英镑。</a:t>
            </a:r>
          </a:p>
          <a:p>
            <a:pPr marL="457200" lvl="1" indent="0" eaLnBrk="1" hangingPunct="1">
              <a:spcAft>
                <a:spcPts val="600"/>
              </a:spcAft>
              <a:buNone/>
            </a:pPr>
            <a:endParaRPr lang="zh-CN" altLang="en-US" sz="2000" dirty="0">
              <a:latin typeface="Arial Unicode MS" pitchFamily="34" charset="-122"/>
            </a:endParaRPr>
          </a:p>
        </p:txBody>
      </p:sp>
      <p:pic>
        <p:nvPicPr>
          <p:cNvPr id="6" name="图片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5743" y="2852937"/>
            <a:ext cx="6440512" cy="37669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04319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3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87" grpId="0" build="p" autoUpdateAnimBg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文本占位符 6"/>
          <p:cNvSpPr>
            <a:spLocks noGrp="1" noChangeArrowheads="1"/>
          </p:cNvSpPr>
          <p:nvPr>
            <p:ph type="body" sz="quarter" idx="4294967295"/>
          </p:nvPr>
        </p:nvSpPr>
        <p:spPr bwMode="auto">
          <a:xfrm>
            <a:off x="1703512" y="213842"/>
            <a:ext cx="5784850" cy="550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lnSpc>
                <a:spcPct val="90000"/>
              </a:lnSpc>
              <a:buNone/>
            </a:pPr>
            <a:r>
              <a:rPr lang="en-US" altLang="zh-CN" b="1" dirty="0" smtClean="0">
                <a:solidFill>
                  <a:srgbClr val="FFC000"/>
                </a:solidFill>
                <a:latin typeface="+mj-ea"/>
                <a:ea typeface="+mj-ea"/>
              </a:rPr>
              <a:t>ARM</a:t>
            </a:r>
            <a:r>
              <a:rPr lang="zh-CN" altLang="en-US" b="1" dirty="0">
                <a:solidFill>
                  <a:srgbClr val="FFC000"/>
                </a:solidFill>
                <a:latin typeface="+mj-ea"/>
                <a:ea typeface="+mj-ea"/>
              </a:rPr>
              <a:t>市场</a:t>
            </a:r>
            <a:endParaRPr lang="zh-CN" altLang="en-US" b="1" dirty="0" smtClean="0">
              <a:solidFill>
                <a:srgbClr val="FFC000"/>
              </a:solidFill>
              <a:latin typeface="+mj-ea"/>
              <a:ea typeface="+mj-ea"/>
            </a:endParaRPr>
          </a:p>
        </p:txBody>
      </p:sp>
      <p:sp>
        <p:nvSpPr>
          <p:cNvPr id="90" name="文本占位符 7"/>
          <p:cNvSpPr txBox="1">
            <a:spLocks noChangeArrowheads="1"/>
          </p:cNvSpPr>
          <p:nvPr/>
        </p:nvSpPr>
        <p:spPr bwMode="auto">
          <a:xfrm>
            <a:off x="1549470" y="1078267"/>
            <a:ext cx="9143999" cy="439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473075" indent="-457200" eaLnBrk="1" hangingPunct="1">
              <a:buBlip>
                <a:blip r:embed="rId2"/>
              </a:buBlip>
            </a:pPr>
            <a:r>
              <a:rPr lang="en-US" altLang="zh-CN" sz="2800" dirty="0">
                <a:latin typeface="+mn-ea"/>
                <a:cs typeface="Microsoft Sans Serif" panose="020B0604020202020204" pitchFamily="34" charset="0"/>
              </a:rPr>
              <a:t>&gt;4 Billion ARM Processors Each Year</a:t>
            </a:r>
          </a:p>
        </p:txBody>
      </p:sp>
      <p:grpSp>
        <p:nvGrpSpPr>
          <p:cNvPr id="92" name="Group 6"/>
          <p:cNvGrpSpPr>
            <a:grpSpLocks/>
          </p:cNvGrpSpPr>
          <p:nvPr/>
        </p:nvGrpSpPr>
        <p:grpSpPr bwMode="auto">
          <a:xfrm>
            <a:off x="4795030" y="1978035"/>
            <a:ext cx="2533650" cy="1897063"/>
            <a:chOff x="2290" y="1570"/>
            <a:chExt cx="1596" cy="1195"/>
          </a:xfrm>
        </p:grpSpPr>
        <p:sp>
          <p:nvSpPr>
            <p:cNvPr id="93" name="Rectangle 7"/>
            <p:cNvSpPr>
              <a:spLocks noChangeArrowheads="1"/>
            </p:cNvSpPr>
            <p:nvPr/>
          </p:nvSpPr>
          <p:spPr bwMode="auto">
            <a:xfrm>
              <a:off x="2343" y="2513"/>
              <a:ext cx="1543" cy="252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GB" sz="1000" b="1"/>
                <a:t>Everex Cloudbook UMPC </a:t>
              </a:r>
            </a:p>
            <a:p>
              <a:r>
                <a:rPr lang="en-GB" sz="1000"/>
                <a:t>GCT Semiconductor – ARM9 Processor</a:t>
              </a:r>
            </a:p>
          </p:txBody>
        </p:sp>
        <p:pic>
          <p:nvPicPr>
            <p:cNvPr id="94" name="Picture 8"/>
            <p:cNvPicPr>
              <a:picLocks noChangeAspect="1" noChangeArrowheads="1"/>
            </p:cNvPicPr>
            <p:nvPr/>
          </p:nvPicPr>
          <p:blipFill>
            <a:blip r:embed="rId3" cstate="screen"/>
            <a:srcRect/>
            <a:stretch>
              <a:fillRect/>
            </a:stretch>
          </p:blipFill>
          <p:spPr bwMode="auto">
            <a:xfrm>
              <a:off x="2290" y="1570"/>
              <a:ext cx="1549" cy="960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</p:spPr>
        </p:pic>
      </p:grpSp>
      <p:grpSp>
        <p:nvGrpSpPr>
          <p:cNvPr id="95" name="Group 9"/>
          <p:cNvGrpSpPr>
            <a:grpSpLocks/>
          </p:cNvGrpSpPr>
          <p:nvPr/>
        </p:nvGrpSpPr>
        <p:grpSpPr bwMode="auto">
          <a:xfrm>
            <a:off x="7676343" y="2051059"/>
            <a:ext cx="2665412" cy="2128838"/>
            <a:chOff x="3936" y="300"/>
            <a:chExt cx="1679" cy="1341"/>
          </a:xfrm>
        </p:grpSpPr>
        <p:pic>
          <p:nvPicPr>
            <p:cNvPr id="96" name="Picture 10"/>
            <p:cNvPicPr>
              <a:picLocks noChangeAspect="1" noChangeArrowheads="1"/>
            </p:cNvPicPr>
            <p:nvPr/>
          </p:nvPicPr>
          <p:blipFill>
            <a:blip r:embed="rId4" cstate="screen"/>
            <a:srcRect/>
            <a:stretch>
              <a:fillRect/>
            </a:stretch>
          </p:blipFill>
          <p:spPr bwMode="auto">
            <a:xfrm>
              <a:off x="3936" y="300"/>
              <a:ext cx="1679" cy="1119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</p:spPr>
        </p:pic>
        <p:sp>
          <p:nvSpPr>
            <p:cNvPr id="97" name="Text Box 11"/>
            <p:cNvSpPr txBox="1">
              <a:spLocks noChangeArrowheads="1"/>
            </p:cNvSpPr>
            <p:nvPr/>
          </p:nvSpPr>
          <p:spPr bwMode="auto">
            <a:xfrm>
              <a:off x="4105" y="1389"/>
              <a:ext cx="1441" cy="252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GB" sz="1000" b="1"/>
                <a:t>Importek Apollo VoIP Video Phone</a:t>
              </a:r>
            </a:p>
            <a:p>
              <a:r>
                <a:rPr lang="en-GB" sz="1000"/>
                <a:t>ARM9 + Marvell Xscale processor</a:t>
              </a:r>
            </a:p>
          </p:txBody>
        </p:sp>
      </p:grpSp>
      <p:grpSp>
        <p:nvGrpSpPr>
          <p:cNvPr id="98" name="Group 15"/>
          <p:cNvGrpSpPr>
            <a:grpSpLocks/>
          </p:cNvGrpSpPr>
          <p:nvPr/>
        </p:nvGrpSpPr>
        <p:grpSpPr bwMode="auto">
          <a:xfrm>
            <a:off x="4579130" y="4067185"/>
            <a:ext cx="3187700" cy="2035175"/>
            <a:chOff x="259" y="436"/>
            <a:chExt cx="2008" cy="1282"/>
          </a:xfrm>
        </p:grpSpPr>
        <p:pic>
          <p:nvPicPr>
            <p:cNvPr id="99" name="Picture 16"/>
            <p:cNvPicPr>
              <a:picLocks noChangeAspect="1" noChangeArrowheads="1"/>
            </p:cNvPicPr>
            <p:nvPr/>
          </p:nvPicPr>
          <p:blipFill>
            <a:blip r:embed="rId5" cstate="screen"/>
            <a:srcRect/>
            <a:stretch>
              <a:fillRect/>
            </a:stretch>
          </p:blipFill>
          <p:spPr bwMode="auto">
            <a:xfrm>
              <a:off x="385" y="436"/>
              <a:ext cx="1769" cy="944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</p:spPr>
        </p:pic>
        <p:sp>
          <p:nvSpPr>
            <p:cNvPr id="100" name="Rectangle 17"/>
            <p:cNvSpPr>
              <a:spLocks noChangeArrowheads="1"/>
            </p:cNvSpPr>
            <p:nvPr/>
          </p:nvSpPr>
          <p:spPr bwMode="auto">
            <a:xfrm>
              <a:off x="259" y="1372"/>
              <a:ext cx="2008" cy="346"/>
            </a:xfrm>
            <a:prstGeom prst="rect">
              <a:avLst/>
            </a:prstGeom>
            <a:solidFill>
              <a:schemeClr val="bg1"/>
            </a:solidFill>
            <a:ln w="38100" algn="ctr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>
                <a:spcBef>
                  <a:spcPct val="0"/>
                </a:spcBef>
                <a:buSzTx/>
                <a:buFontTx/>
                <a:buNone/>
              </a:pPr>
              <a:r>
                <a:rPr lang="en-GB" sz="1000" b="1"/>
                <a:t>Artega - Artega GT (Dual-Dashboard Display)</a:t>
              </a:r>
            </a:p>
            <a:p>
              <a:pPr eaLnBrk="0" hangingPunct="0">
                <a:spcBef>
                  <a:spcPct val="0"/>
                </a:spcBef>
                <a:buSzTx/>
                <a:buFontTx/>
                <a:buNone/>
              </a:pPr>
              <a:r>
                <a:rPr lang="en-GB" sz="1000"/>
                <a:t>Fujitsu MB86R01 "Jade" graphics controller </a:t>
              </a:r>
            </a:p>
            <a:p>
              <a:pPr eaLnBrk="0" hangingPunct="0">
                <a:spcBef>
                  <a:spcPct val="0"/>
                </a:spcBef>
                <a:buSzTx/>
                <a:buFontTx/>
                <a:buNone/>
              </a:pPr>
              <a:r>
                <a:rPr lang="en-GB" sz="1000"/>
                <a:t>ARM926EJ-s + Jazelle Java Acceleration Technology</a:t>
              </a:r>
            </a:p>
          </p:txBody>
        </p:sp>
      </p:grpSp>
      <p:grpSp>
        <p:nvGrpSpPr>
          <p:cNvPr id="101" name="Group 18"/>
          <p:cNvGrpSpPr>
            <a:grpSpLocks/>
          </p:cNvGrpSpPr>
          <p:nvPr/>
        </p:nvGrpSpPr>
        <p:grpSpPr bwMode="auto">
          <a:xfrm>
            <a:off x="1986743" y="2051059"/>
            <a:ext cx="2506662" cy="1981200"/>
            <a:chOff x="2517" y="255"/>
            <a:chExt cx="1579" cy="1248"/>
          </a:xfrm>
        </p:grpSpPr>
        <p:pic>
          <p:nvPicPr>
            <p:cNvPr id="102" name="Picture 19"/>
            <p:cNvPicPr>
              <a:picLocks noChangeAspect="1" noChangeArrowheads="1"/>
            </p:cNvPicPr>
            <p:nvPr/>
          </p:nvPicPr>
          <p:blipFill>
            <a:blip r:embed="rId6" cstate="screen"/>
            <a:srcRect/>
            <a:stretch>
              <a:fillRect/>
            </a:stretch>
          </p:blipFill>
          <p:spPr bwMode="auto">
            <a:xfrm>
              <a:off x="2517" y="255"/>
              <a:ext cx="1579" cy="1052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</p:spPr>
        </p:pic>
        <p:sp>
          <p:nvSpPr>
            <p:cNvPr id="103" name="Rectangle 20"/>
            <p:cNvSpPr>
              <a:spLocks noChangeArrowheads="1"/>
            </p:cNvSpPr>
            <p:nvPr/>
          </p:nvSpPr>
          <p:spPr bwMode="auto">
            <a:xfrm>
              <a:off x="2608" y="1253"/>
              <a:ext cx="1321" cy="250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>
                <a:spcBef>
                  <a:spcPct val="0"/>
                </a:spcBef>
                <a:buSzTx/>
                <a:buFontTx/>
                <a:buNone/>
              </a:pPr>
              <a:r>
                <a:rPr lang="en-GB" sz="1000" b="1"/>
                <a:t>Garmin Nuvi 205</a:t>
              </a:r>
            </a:p>
            <a:p>
              <a:pPr eaLnBrk="0" hangingPunct="0">
                <a:spcBef>
                  <a:spcPct val="0"/>
                </a:spcBef>
                <a:buSzTx/>
                <a:buFontTx/>
                <a:buNone/>
              </a:pPr>
              <a:r>
                <a:rPr lang="en-GB" sz="1000"/>
                <a:t>ST Cartesio Processor  - ARM926</a:t>
              </a:r>
            </a:p>
          </p:txBody>
        </p:sp>
      </p:grpSp>
      <p:grpSp>
        <p:nvGrpSpPr>
          <p:cNvPr id="104" name="Group 21"/>
          <p:cNvGrpSpPr>
            <a:grpSpLocks/>
          </p:cNvGrpSpPr>
          <p:nvPr/>
        </p:nvGrpSpPr>
        <p:grpSpPr bwMode="auto">
          <a:xfrm>
            <a:off x="1821643" y="4198948"/>
            <a:ext cx="2690812" cy="1793875"/>
            <a:chOff x="263" y="1706"/>
            <a:chExt cx="1695" cy="1130"/>
          </a:xfrm>
        </p:grpSpPr>
        <p:pic>
          <p:nvPicPr>
            <p:cNvPr id="105" name="Picture 22"/>
            <p:cNvPicPr>
              <a:picLocks noChangeAspect="1" noChangeArrowheads="1"/>
            </p:cNvPicPr>
            <p:nvPr/>
          </p:nvPicPr>
          <p:blipFill>
            <a:blip r:embed="rId7" cstate="screen"/>
            <a:srcRect/>
            <a:stretch>
              <a:fillRect/>
            </a:stretch>
          </p:blipFill>
          <p:spPr bwMode="auto">
            <a:xfrm>
              <a:off x="340" y="1706"/>
              <a:ext cx="1406" cy="937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</p:spPr>
        </p:pic>
        <p:sp>
          <p:nvSpPr>
            <p:cNvPr id="106" name="Text Box 23"/>
            <p:cNvSpPr txBox="1">
              <a:spLocks noChangeArrowheads="1"/>
            </p:cNvSpPr>
            <p:nvPr/>
          </p:nvSpPr>
          <p:spPr bwMode="auto">
            <a:xfrm>
              <a:off x="263" y="2584"/>
              <a:ext cx="1695" cy="252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GB" sz="1000" b="1"/>
                <a:t>Thomson WiFi Tablet</a:t>
              </a:r>
            </a:p>
            <a:p>
              <a:r>
                <a:rPr lang="en-GB" sz="1000"/>
                <a:t>TI DaVinci TMS320DM6441 – ARM926EJ-S</a:t>
              </a:r>
            </a:p>
          </p:txBody>
        </p:sp>
      </p:grpSp>
      <p:grpSp>
        <p:nvGrpSpPr>
          <p:cNvPr id="110" name="Group 27"/>
          <p:cNvGrpSpPr>
            <a:grpSpLocks/>
          </p:cNvGrpSpPr>
          <p:nvPr/>
        </p:nvGrpSpPr>
        <p:grpSpPr bwMode="auto">
          <a:xfrm>
            <a:off x="8035118" y="4498984"/>
            <a:ext cx="2309812" cy="1555750"/>
            <a:chOff x="4123" y="1811"/>
            <a:chExt cx="1455" cy="980"/>
          </a:xfrm>
        </p:grpSpPr>
        <p:pic>
          <p:nvPicPr>
            <p:cNvPr id="111" name="Picture 28"/>
            <p:cNvPicPr>
              <a:picLocks noChangeAspect="1" noChangeArrowheads="1"/>
            </p:cNvPicPr>
            <p:nvPr/>
          </p:nvPicPr>
          <p:blipFill>
            <a:blip r:embed="rId8" cstate="screen"/>
            <a:srcRect/>
            <a:stretch>
              <a:fillRect/>
            </a:stretch>
          </p:blipFill>
          <p:spPr bwMode="auto">
            <a:xfrm>
              <a:off x="4123" y="1811"/>
              <a:ext cx="1455" cy="776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</p:spPr>
        </p:pic>
        <p:sp>
          <p:nvSpPr>
            <p:cNvPr id="112" name="Text Box 29"/>
            <p:cNvSpPr txBox="1">
              <a:spLocks noChangeArrowheads="1"/>
            </p:cNvSpPr>
            <p:nvPr/>
          </p:nvSpPr>
          <p:spPr bwMode="auto">
            <a:xfrm>
              <a:off x="4551" y="2539"/>
              <a:ext cx="928" cy="252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GB" sz="1000" b="1"/>
                <a:t>VivoPay – Vivo Kiosk</a:t>
              </a:r>
            </a:p>
            <a:p>
              <a:r>
                <a:rPr lang="en-GB" sz="1000"/>
                <a:t>ARM Powered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17410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" grpId="0" build="p" autoUpdateAnimBg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文本占位符 6"/>
          <p:cNvSpPr>
            <a:spLocks noGrp="1" noChangeArrowheads="1"/>
          </p:cNvSpPr>
          <p:nvPr>
            <p:ph type="body" sz="quarter" idx="4294967295"/>
          </p:nvPr>
        </p:nvSpPr>
        <p:spPr bwMode="auto">
          <a:xfrm>
            <a:off x="1703512" y="213842"/>
            <a:ext cx="5784850" cy="550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lnSpc>
                <a:spcPct val="90000"/>
              </a:lnSpc>
              <a:buNone/>
            </a:pPr>
            <a:r>
              <a:rPr lang="en-US" altLang="zh-CN" b="1" dirty="0">
                <a:solidFill>
                  <a:srgbClr val="FFC000"/>
                </a:solidFill>
                <a:latin typeface="+mj-ea"/>
                <a:ea typeface="+mj-ea"/>
              </a:rPr>
              <a:t>ARM</a:t>
            </a:r>
            <a:r>
              <a:rPr lang="zh-CN" altLang="en-US" b="1" dirty="0" smtClean="0">
                <a:solidFill>
                  <a:srgbClr val="FFC000"/>
                </a:solidFill>
                <a:latin typeface="+mj-ea"/>
                <a:ea typeface="+mj-ea"/>
              </a:rPr>
              <a:t>介绍</a:t>
            </a:r>
          </a:p>
        </p:txBody>
      </p:sp>
      <p:pic>
        <p:nvPicPr>
          <p:cNvPr id="57" name="Picture 3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621468" y="3573016"/>
            <a:ext cx="9000000" cy="25841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8" name="文本占位符 7"/>
          <p:cNvSpPr txBox="1">
            <a:spLocks noChangeArrowheads="1"/>
          </p:cNvSpPr>
          <p:nvPr/>
        </p:nvSpPr>
        <p:spPr bwMode="auto">
          <a:xfrm>
            <a:off x="1549470" y="1078267"/>
            <a:ext cx="9143999" cy="439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473075" indent="-457200" eaLnBrk="1" hangingPunct="1">
              <a:buBlip>
                <a:blip r:embed="rId3"/>
              </a:buBlip>
            </a:pPr>
            <a:r>
              <a:rPr lang="en-US" altLang="zh-CN" sz="2800" dirty="0">
                <a:latin typeface="+mn-ea"/>
                <a:cs typeface="Microsoft Sans Serif" panose="020B0604020202020204" pitchFamily="34" charset="0"/>
              </a:rPr>
              <a:t>ARM Changing Your Life</a:t>
            </a:r>
          </a:p>
        </p:txBody>
      </p:sp>
    </p:spTree>
    <p:extLst>
      <p:ext uri="{BB962C8B-B14F-4D97-AF65-F5344CB8AC3E}">
        <p14:creationId xmlns:p14="http://schemas.microsoft.com/office/powerpoint/2010/main" val="1481860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build="p" autoUpdateAnimBg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roup 97"/>
          <p:cNvGrpSpPr/>
          <p:nvPr/>
        </p:nvGrpSpPr>
        <p:grpSpPr>
          <a:xfrm>
            <a:off x="4367809" y="3068960"/>
            <a:ext cx="6109717" cy="3543940"/>
            <a:chOff x="779148" y="1610068"/>
            <a:chExt cx="7683836" cy="4624060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58" name="Rectangle 3"/>
            <p:cNvSpPr>
              <a:spLocks noChangeArrowheads="1"/>
            </p:cNvSpPr>
            <p:nvPr/>
          </p:nvSpPr>
          <p:spPr bwMode="auto">
            <a:xfrm flipV="1">
              <a:off x="779148" y="4686660"/>
              <a:ext cx="7560000" cy="1530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2">
                  <a:lumMod val="75000"/>
                </a:schemeClr>
              </a:solidFill>
              <a:headEnd/>
              <a:tailEnd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ot="10800000" wrap="none" anchor="ctr"/>
            <a:lstStyle/>
            <a:p>
              <a:pPr algn="ctr" defTabSz="225425" eaLnBrk="0" hangingPunct="0">
                <a:lnSpc>
                  <a:spcPct val="90000"/>
                </a:lnSpc>
                <a:spcBef>
                  <a:spcPct val="50000"/>
                </a:spcBef>
              </a:pPr>
              <a:endParaRPr lang="en-US" sz="1200" b="1" dirty="0">
                <a:solidFill>
                  <a:srgbClr val="000000"/>
                </a:solidFill>
                <a:latin typeface="Arial" charset="0"/>
                <a:ea typeface="MS PGothic" pitchFamily="34" charset="-128"/>
                <a:cs typeface="Arial" charset="0"/>
              </a:endParaRPr>
            </a:p>
          </p:txBody>
        </p:sp>
        <p:sp>
          <p:nvSpPr>
            <p:cNvPr id="59" name="Rectangle 5"/>
            <p:cNvSpPr>
              <a:spLocks noChangeArrowheads="1"/>
            </p:cNvSpPr>
            <p:nvPr/>
          </p:nvSpPr>
          <p:spPr bwMode="auto">
            <a:xfrm>
              <a:off x="2579148" y="3148364"/>
              <a:ext cx="5760000" cy="15300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lumMod val="75000"/>
                </a:schemeClr>
              </a:solidFill>
              <a:headEnd/>
              <a:tailEnd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</a:pPr>
              <a:endParaRPr lang="en-US" sz="1200" b="1" dirty="0">
                <a:solidFill>
                  <a:srgbClr val="000000"/>
                </a:solidFill>
                <a:latin typeface="Arial" charset="0"/>
                <a:ea typeface="MS PGothic" pitchFamily="34" charset="-128"/>
              </a:endParaRPr>
            </a:p>
          </p:txBody>
        </p:sp>
        <p:sp>
          <p:nvSpPr>
            <p:cNvPr id="60" name="Text Box 12"/>
            <p:cNvSpPr txBox="1">
              <a:spLocks noChangeArrowheads="1"/>
            </p:cNvSpPr>
            <p:nvPr/>
          </p:nvSpPr>
          <p:spPr bwMode="auto">
            <a:xfrm>
              <a:off x="2619130" y="3200400"/>
              <a:ext cx="885430" cy="337327"/>
            </a:xfrm>
            <a:prstGeom prst="rect">
              <a:avLst/>
            </a:prstGeom>
            <a:ln>
              <a:headEnd/>
              <a:tailEnd/>
            </a:ln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wrap="none">
              <a:spAutoFit/>
            </a:bodyPr>
            <a:lstStyle/>
            <a:p>
              <a:pPr algn="ctr" defTabSz="225425" eaLnBrk="0" hangingPunct="0">
                <a:lnSpc>
                  <a:spcPct val="90000"/>
                </a:lnSpc>
                <a:spcBef>
                  <a:spcPct val="50000"/>
                </a:spcBef>
              </a:pPr>
              <a:r>
                <a:rPr lang="en-US" sz="1200" b="1" dirty="0">
                  <a:solidFill>
                    <a:srgbClr val="000000"/>
                  </a:solidFill>
                  <a:latin typeface="Arial" charset="0"/>
                  <a:ea typeface="MS PGothic" pitchFamily="34" charset="-128"/>
                  <a:cs typeface="Arial" charset="0"/>
                </a:rPr>
                <a:t>ARMv5</a:t>
              </a:r>
            </a:p>
          </p:txBody>
        </p:sp>
        <p:grpSp>
          <p:nvGrpSpPr>
            <p:cNvPr id="61" name="Group 24"/>
            <p:cNvGrpSpPr>
              <a:grpSpLocks/>
            </p:cNvGrpSpPr>
            <p:nvPr/>
          </p:nvGrpSpPr>
          <p:grpSpPr bwMode="auto">
            <a:xfrm>
              <a:off x="2943216" y="4967296"/>
              <a:ext cx="2105025" cy="517525"/>
              <a:chOff x="456" y="3379"/>
              <a:chExt cx="1326" cy="326"/>
            </a:xfrm>
          </p:grpSpPr>
          <p:pic>
            <p:nvPicPr>
              <p:cNvPr id="99" name="Picture 25" descr="Blue Dot 300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456" y="3379"/>
                <a:ext cx="326" cy="32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00" name="Text Box 26"/>
              <p:cNvSpPr txBox="1">
                <a:spLocks noChangeArrowheads="1"/>
              </p:cNvSpPr>
              <p:nvPr/>
            </p:nvSpPr>
            <p:spPr bwMode="auto">
              <a:xfrm>
                <a:off x="705" y="3417"/>
                <a:ext cx="1077" cy="228"/>
              </a:xfrm>
              <a:prstGeom prst="rect">
                <a:avLst/>
              </a:prstGeom>
              <a:noFill/>
              <a:ln w="38100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l" rtl="0" fontAlgn="base">
                  <a:spcBef>
                    <a:spcPct val="50000"/>
                  </a:spcBef>
                  <a:spcAft>
                    <a:spcPct val="0"/>
                  </a:spcAft>
                </a:pPr>
                <a:r>
                  <a:rPr lang="en-US" sz="1200" b="1" dirty="0">
                    <a:solidFill>
                      <a:srgbClr val="000000"/>
                    </a:solidFill>
                    <a:ea typeface="MS PGothic" pitchFamily="34" charset="-128"/>
                  </a:rPr>
                  <a:t>ARM922T</a:t>
                </a:r>
                <a:r>
                  <a:rPr lang="en-US" sz="1200" b="1" baseline="30000" dirty="0">
                    <a:solidFill>
                      <a:srgbClr val="000000"/>
                    </a:solidFill>
                    <a:ea typeface="MS PGothic" pitchFamily="34" charset="-128"/>
                  </a:rPr>
                  <a:t>™</a:t>
                </a:r>
              </a:p>
            </p:txBody>
          </p:sp>
        </p:grpSp>
        <p:grpSp>
          <p:nvGrpSpPr>
            <p:cNvPr id="62" name="Group 27"/>
            <p:cNvGrpSpPr>
              <a:grpSpLocks/>
            </p:cNvGrpSpPr>
            <p:nvPr/>
          </p:nvGrpSpPr>
          <p:grpSpPr bwMode="auto">
            <a:xfrm>
              <a:off x="5091127" y="5419736"/>
              <a:ext cx="2105025" cy="517525"/>
              <a:chOff x="456" y="3379"/>
              <a:chExt cx="1326" cy="326"/>
            </a:xfrm>
          </p:grpSpPr>
          <p:pic>
            <p:nvPicPr>
              <p:cNvPr id="97" name="Picture 28" descr="Blue Dot 300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456" y="3379"/>
                <a:ext cx="326" cy="32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98" name="Text Box 29"/>
              <p:cNvSpPr txBox="1">
                <a:spLocks noChangeArrowheads="1"/>
              </p:cNvSpPr>
              <p:nvPr/>
            </p:nvSpPr>
            <p:spPr bwMode="auto">
              <a:xfrm>
                <a:off x="705" y="3417"/>
                <a:ext cx="1077" cy="228"/>
              </a:xfrm>
              <a:prstGeom prst="rect">
                <a:avLst/>
              </a:prstGeom>
              <a:noFill/>
              <a:ln w="38100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l" rtl="0" fontAlgn="base">
                  <a:spcBef>
                    <a:spcPct val="50000"/>
                  </a:spcBef>
                  <a:spcAft>
                    <a:spcPct val="0"/>
                  </a:spcAft>
                </a:pPr>
                <a:r>
                  <a:rPr lang="en-US" sz="1200" b="1" dirty="0">
                    <a:solidFill>
                      <a:srgbClr val="000000"/>
                    </a:solidFill>
                    <a:ea typeface="MS PGothic" pitchFamily="34" charset="-128"/>
                  </a:rPr>
                  <a:t>SC100</a:t>
                </a:r>
                <a:r>
                  <a:rPr lang="en-US" sz="1200" b="1" baseline="30000" dirty="0">
                    <a:solidFill>
                      <a:srgbClr val="000000"/>
                    </a:solidFill>
                    <a:ea typeface="MS PGothic" pitchFamily="34" charset="-128"/>
                  </a:rPr>
                  <a:t>™</a:t>
                </a:r>
              </a:p>
            </p:txBody>
          </p:sp>
        </p:grpSp>
        <p:grpSp>
          <p:nvGrpSpPr>
            <p:cNvPr id="63" name="Group 33"/>
            <p:cNvGrpSpPr>
              <a:grpSpLocks/>
            </p:cNvGrpSpPr>
            <p:nvPr/>
          </p:nvGrpSpPr>
          <p:grpSpPr bwMode="auto">
            <a:xfrm>
              <a:off x="984240" y="5716603"/>
              <a:ext cx="2105025" cy="517525"/>
              <a:chOff x="456" y="3379"/>
              <a:chExt cx="1326" cy="326"/>
            </a:xfrm>
          </p:grpSpPr>
          <p:pic>
            <p:nvPicPr>
              <p:cNvPr id="95" name="Picture 34" descr="Blue Dot 300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456" y="3379"/>
                <a:ext cx="326" cy="32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96" name="Text Box 35"/>
              <p:cNvSpPr txBox="1">
                <a:spLocks noChangeArrowheads="1"/>
              </p:cNvSpPr>
              <p:nvPr/>
            </p:nvSpPr>
            <p:spPr bwMode="auto">
              <a:xfrm>
                <a:off x="705" y="3417"/>
                <a:ext cx="1077" cy="228"/>
              </a:xfrm>
              <a:prstGeom prst="rect">
                <a:avLst/>
              </a:prstGeom>
              <a:noFill/>
              <a:ln w="38100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l" rtl="0" fontAlgn="base">
                  <a:spcBef>
                    <a:spcPct val="50000"/>
                  </a:spcBef>
                  <a:spcAft>
                    <a:spcPct val="0"/>
                  </a:spcAft>
                </a:pPr>
                <a:r>
                  <a:rPr lang="en-US" sz="1200" b="1" dirty="0">
                    <a:solidFill>
                      <a:srgbClr val="000000"/>
                    </a:solidFill>
                    <a:ea typeface="MS PGothic" pitchFamily="34" charset="-128"/>
                  </a:rPr>
                  <a:t>ARM7TDMI(S)</a:t>
                </a:r>
                <a:r>
                  <a:rPr lang="en-US" sz="1200" b="1" baseline="30000" dirty="0">
                    <a:solidFill>
                      <a:srgbClr val="000000"/>
                    </a:solidFill>
                    <a:ea typeface="MS PGothic" pitchFamily="34" charset="-128"/>
                  </a:rPr>
                  <a:t>™</a:t>
                </a:r>
              </a:p>
            </p:txBody>
          </p:sp>
        </p:grpSp>
        <p:grpSp>
          <p:nvGrpSpPr>
            <p:cNvPr id="64" name="Group 48"/>
            <p:cNvGrpSpPr>
              <a:grpSpLocks/>
            </p:cNvGrpSpPr>
            <p:nvPr/>
          </p:nvGrpSpPr>
          <p:grpSpPr bwMode="auto">
            <a:xfrm>
              <a:off x="6357959" y="3273427"/>
              <a:ext cx="2105025" cy="517525"/>
              <a:chOff x="456" y="3379"/>
              <a:chExt cx="1326" cy="326"/>
            </a:xfrm>
          </p:grpSpPr>
          <p:pic>
            <p:nvPicPr>
              <p:cNvPr id="93" name="Picture 49" descr="Blue Dot 300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456" y="3379"/>
                <a:ext cx="326" cy="32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94" name="Text Box 50"/>
              <p:cNvSpPr txBox="1">
                <a:spLocks noChangeArrowheads="1"/>
              </p:cNvSpPr>
              <p:nvPr/>
            </p:nvSpPr>
            <p:spPr bwMode="auto">
              <a:xfrm>
                <a:off x="705" y="3417"/>
                <a:ext cx="1077" cy="228"/>
              </a:xfrm>
              <a:prstGeom prst="rect">
                <a:avLst/>
              </a:prstGeom>
              <a:noFill/>
              <a:ln w="38100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l" rtl="0" fontAlgn="base">
                  <a:spcBef>
                    <a:spcPct val="50000"/>
                  </a:spcBef>
                  <a:spcAft>
                    <a:spcPct val="0"/>
                  </a:spcAft>
                </a:pPr>
                <a:r>
                  <a:rPr lang="en-US" sz="1200" b="1" dirty="0">
                    <a:solidFill>
                      <a:srgbClr val="000000"/>
                    </a:solidFill>
                    <a:ea typeface="MS PGothic" pitchFamily="34" charset="-128"/>
                  </a:rPr>
                  <a:t>ARM968E-S</a:t>
                </a:r>
                <a:r>
                  <a:rPr lang="en-US" sz="1200" b="1" baseline="30000" dirty="0">
                    <a:solidFill>
                      <a:srgbClr val="000000"/>
                    </a:solidFill>
                    <a:ea typeface="MS PGothic" pitchFamily="34" charset="-128"/>
                  </a:rPr>
                  <a:t>™</a:t>
                </a:r>
              </a:p>
            </p:txBody>
          </p:sp>
        </p:grpSp>
        <p:grpSp>
          <p:nvGrpSpPr>
            <p:cNvPr id="65" name="Group 54"/>
            <p:cNvGrpSpPr>
              <a:grpSpLocks/>
            </p:cNvGrpSpPr>
            <p:nvPr/>
          </p:nvGrpSpPr>
          <p:grpSpPr bwMode="auto">
            <a:xfrm>
              <a:off x="5486415" y="4062416"/>
              <a:ext cx="2105025" cy="517525"/>
              <a:chOff x="456" y="3379"/>
              <a:chExt cx="1326" cy="326"/>
            </a:xfrm>
          </p:grpSpPr>
          <p:pic>
            <p:nvPicPr>
              <p:cNvPr id="91" name="Picture 55" descr="Blue Dot 300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456" y="3379"/>
                <a:ext cx="326" cy="32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92" name="Text Box 56"/>
              <p:cNvSpPr txBox="1">
                <a:spLocks noChangeArrowheads="1"/>
              </p:cNvSpPr>
              <p:nvPr/>
            </p:nvSpPr>
            <p:spPr bwMode="auto">
              <a:xfrm>
                <a:off x="705" y="3417"/>
                <a:ext cx="1077" cy="228"/>
              </a:xfrm>
              <a:prstGeom prst="rect">
                <a:avLst/>
              </a:prstGeom>
              <a:noFill/>
              <a:ln w="38100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l" rtl="0" fontAlgn="base">
                  <a:spcBef>
                    <a:spcPct val="50000"/>
                  </a:spcBef>
                  <a:spcAft>
                    <a:spcPct val="0"/>
                  </a:spcAft>
                </a:pPr>
                <a:r>
                  <a:rPr lang="en-US" sz="1200" b="1" dirty="0">
                    <a:solidFill>
                      <a:srgbClr val="000000"/>
                    </a:solidFill>
                    <a:ea typeface="MS PGothic" pitchFamily="34" charset="-128"/>
                  </a:rPr>
                  <a:t>ARM946E-S</a:t>
                </a:r>
                <a:r>
                  <a:rPr lang="en-US" sz="1200" b="1" baseline="30000" dirty="0">
                    <a:solidFill>
                      <a:srgbClr val="000000"/>
                    </a:solidFill>
                    <a:ea typeface="MS PGothic" pitchFamily="34" charset="-128"/>
                  </a:rPr>
                  <a:t>™</a:t>
                </a:r>
              </a:p>
            </p:txBody>
          </p:sp>
        </p:grpSp>
        <p:sp>
          <p:nvSpPr>
            <p:cNvPr id="66" name="Rectangle 6"/>
            <p:cNvSpPr>
              <a:spLocks noChangeArrowheads="1"/>
            </p:cNvSpPr>
            <p:nvPr/>
          </p:nvSpPr>
          <p:spPr bwMode="auto">
            <a:xfrm>
              <a:off x="4199148" y="1610068"/>
              <a:ext cx="4140000" cy="1530000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3">
                  <a:lumMod val="75000"/>
                </a:schemeClr>
              </a:solidFill>
              <a:headEnd/>
              <a:tailEnd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</a:pPr>
              <a:endParaRPr lang="en-US" sz="1200" b="1" dirty="0">
                <a:solidFill>
                  <a:srgbClr val="000000"/>
                </a:solidFill>
                <a:latin typeface="Arial" charset="0"/>
                <a:ea typeface="MS PGothic" pitchFamily="34" charset="-128"/>
              </a:endParaRPr>
            </a:p>
          </p:txBody>
        </p:sp>
        <p:sp>
          <p:nvSpPr>
            <p:cNvPr id="67" name="Text Box 13"/>
            <p:cNvSpPr txBox="1">
              <a:spLocks noChangeArrowheads="1"/>
            </p:cNvSpPr>
            <p:nvPr/>
          </p:nvSpPr>
          <p:spPr bwMode="auto">
            <a:xfrm>
              <a:off x="4240212" y="1662104"/>
              <a:ext cx="885430" cy="337327"/>
            </a:xfrm>
            <a:prstGeom prst="rect">
              <a:avLst/>
            </a:prstGeom>
            <a:ln>
              <a:headEnd/>
              <a:tailEnd/>
            </a:ln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wrap="none">
              <a:spAutoFit/>
            </a:bodyPr>
            <a:lstStyle/>
            <a:p>
              <a:pPr algn="ctr" defTabSz="225425" eaLnBrk="0" hangingPunct="0">
                <a:lnSpc>
                  <a:spcPct val="90000"/>
                </a:lnSpc>
                <a:spcBef>
                  <a:spcPct val="50000"/>
                </a:spcBef>
              </a:pPr>
              <a:r>
                <a:rPr lang="en-US" sz="1200" b="1" dirty="0">
                  <a:solidFill>
                    <a:srgbClr val="000000"/>
                  </a:solidFill>
                  <a:latin typeface="Arial" charset="0"/>
                  <a:ea typeface="MS PGothic" pitchFamily="34" charset="-128"/>
                  <a:cs typeface="Arial" charset="0"/>
                </a:rPr>
                <a:t>ARMv6</a:t>
              </a:r>
            </a:p>
          </p:txBody>
        </p:sp>
        <p:grpSp>
          <p:nvGrpSpPr>
            <p:cNvPr id="68" name="Group 36"/>
            <p:cNvGrpSpPr>
              <a:grpSpLocks/>
            </p:cNvGrpSpPr>
            <p:nvPr/>
          </p:nvGrpSpPr>
          <p:grpSpPr bwMode="auto">
            <a:xfrm>
              <a:off x="5059367" y="2038677"/>
              <a:ext cx="2409825" cy="517525"/>
              <a:chOff x="250" y="3311"/>
              <a:chExt cx="1518" cy="326"/>
            </a:xfrm>
          </p:grpSpPr>
          <p:pic>
            <p:nvPicPr>
              <p:cNvPr id="89" name="Picture 37" descr="Blue Dot 300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250" y="3311"/>
                <a:ext cx="326" cy="32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90" name="Text Box 38"/>
              <p:cNvSpPr txBox="1">
                <a:spLocks noChangeArrowheads="1"/>
              </p:cNvSpPr>
              <p:nvPr/>
            </p:nvSpPr>
            <p:spPr bwMode="auto">
              <a:xfrm>
                <a:off x="519" y="3324"/>
                <a:ext cx="1249" cy="230"/>
              </a:xfrm>
              <a:prstGeom prst="rect">
                <a:avLst/>
              </a:prstGeom>
              <a:noFill/>
              <a:ln w="38100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algn="l" rtl="0" fontAlgn="base">
                  <a:spcBef>
                    <a:spcPct val="50000"/>
                  </a:spcBef>
                  <a:spcAft>
                    <a:spcPct val="0"/>
                  </a:spcAft>
                </a:pPr>
                <a:r>
                  <a:rPr lang="en-US" sz="1200" b="1" dirty="0">
                    <a:solidFill>
                      <a:srgbClr val="000000"/>
                    </a:solidFill>
                    <a:ea typeface="MS PGothic" pitchFamily="34" charset="-128"/>
                  </a:rPr>
                  <a:t>ARM1176JZ(F)-S</a:t>
                </a:r>
                <a:r>
                  <a:rPr lang="en-US" sz="1200" b="1" baseline="30000" dirty="0">
                    <a:solidFill>
                      <a:srgbClr val="000000"/>
                    </a:solidFill>
                    <a:ea typeface="MS PGothic" pitchFamily="34" charset="-128"/>
                  </a:rPr>
                  <a:t>™</a:t>
                </a:r>
              </a:p>
            </p:txBody>
          </p:sp>
        </p:grpSp>
        <p:grpSp>
          <p:nvGrpSpPr>
            <p:cNvPr id="69" name="Group 39"/>
            <p:cNvGrpSpPr>
              <a:grpSpLocks/>
            </p:cNvGrpSpPr>
            <p:nvPr/>
          </p:nvGrpSpPr>
          <p:grpSpPr bwMode="auto">
            <a:xfrm>
              <a:off x="6019821" y="2382836"/>
              <a:ext cx="2354263" cy="517525"/>
              <a:chOff x="300" y="3331"/>
              <a:chExt cx="1483" cy="326"/>
            </a:xfrm>
          </p:grpSpPr>
          <p:pic>
            <p:nvPicPr>
              <p:cNvPr id="87" name="Picture 40" descr="Blue Dot 300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300" y="3331"/>
                <a:ext cx="326" cy="32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88" name="Text Box 41"/>
              <p:cNvSpPr txBox="1">
                <a:spLocks noChangeArrowheads="1"/>
              </p:cNvSpPr>
              <p:nvPr/>
            </p:nvSpPr>
            <p:spPr bwMode="auto">
              <a:xfrm>
                <a:off x="549" y="3369"/>
                <a:ext cx="1234" cy="230"/>
              </a:xfrm>
              <a:prstGeom prst="rect">
                <a:avLst/>
              </a:prstGeom>
              <a:noFill/>
              <a:ln w="38100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algn="l" rtl="0" fontAlgn="base">
                  <a:spcBef>
                    <a:spcPct val="50000"/>
                  </a:spcBef>
                  <a:spcAft>
                    <a:spcPct val="0"/>
                  </a:spcAft>
                </a:pPr>
                <a:r>
                  <a:rPr lang="en-US" sz="1200" b="1" dirty="0">
                    <a:solidFill>
                      <a:srgbClr val="000000"/>
                    </a:solidFill>
                    <a:ea typeface="MS PGothic" pitchFamily="34" charset="-128"/>
                  </a:rPr>
                  <a:t>ARM1156T2(F)-S</a:t>
                </a:r>
                <a:r>
                  <a:rPr lang="en-US" sz="1200" b="1" baseline="30000" dirty="0">
                    <a:solidFill>
                      <a:srgbClr val="000000"/>
                    </a:solidFill>
                    <a:ea typeface="MS PGothic" pitchFamily="34" charset="-128"/>
                  </a:rPr>
                  <a:t>™</a:t>
                </a:r>
              </a:p>
            </p:txBody>
          </p:sp>
        </p:grpSp>
        <p:grpSp>
          <p:nvGrpSpPr>
            <p:cNvPr id="70" name="Group 42"/>
            <p:cNvGrpSpPr>
              <a:grpSpLocks/>
            </p:cNvGrpSpPr>
            <p:nvPr/>
          </p:nvGrpSpPr>
          <p:grpSpPr bwMode="auto">
            <a:xfrm>
              <a:off x="4233862" y="2670174"/>
              <a:ext cx="2271713" cy="517525"/>
              <a:chOff x="300" y="3398"/>
              <a:chExt cx="1431" cy="326"/>
            </a:xfrm>
          </p:grpSpPr>
          <p:pic>
            <p:nvPicPr>
              <p:cNvPr id="85" name="Picture 43" descr="Blue Dot 300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300" y="3398"/>
                <a:ext cx="326" cy="32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86" name="Text Box 44"/>
              <p:cNvSpPr txBox="1">
                <a:spLocks noChangeArrowheads="1"/>
              </p:cNvSpPr>
              <p:nvPr/>
            </p:nvSpPr>
            <p:spPr bwMode="auto">
              <a:xfrm>
                <a:off x="549" y="3436"/>
                <a:ext cx="1182" cy="230"/>
              </a:xfrm>
              <a:prstGeom prst="rect">
                <a:avLst/>
              </a:prstGeom>
              <a:noFill/>
              <a:ln w="38100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algn="l" rtl="0" fontAlgn="base">
                  <a:spcBef>
                    <a:spcPct val="50000"/>
                  </a:spcBef>
                  <a:spcAft>
                    <a:spcPct val="0"/>
                  </a:spcAft>
                </a:pPr>
                <a:r>
                  <a:rPr lang="en-US" sz="1200" b="1" dirty="0">
                    <a:solidFill>
                      <a:srgbClr val="000000"/>
                    </a:solidFill>
                    <a:ea typeface="MS PGothic" pitchFamily="34" charset="-128"/>
                  </a:rPr>
                  <a:t>ARM1136J(F)-S</a:t>
                </a:r>
                <a:r>
                  <a:rPr lang="en-US" sz="1200" b="1" baseline="30000" dirty="0">
                    <a:solidFill>
                      <a:srgbClr val="000000"/>
                    </a:solidFill>
                    <a:ea typeface="MS PGothic" pitchFamily="34" charset="-128"/>
                  </a:rPr>
                  <a:t>™</a:t>
                </a:r>
              </a:p>
            </p:txBody>
          </p:sp>
        </p:grpSp>
        <p:grpSp>
          <p:nvGrpSpPr>
            <p:cNvPr id="79" name="Group 9"/>
            <p:cNvGrpSpPr>
              <a:grpSpLocks/>
            </p:cNvGrpSpPr>
            <p:nvPr/>
          </p:nvGrpSpPr>
          <p:grpSpPr bwMode="auto">
            <a:xfrm>
              <a:off x="6559571" y="1663364"/>
              <a:ext cx="581026" cy="606424"/>
              <a:chOff x="3438" y="1068"/>
              <a:chExt cx="366" cy="382"/>
            </a:xfrm>
          </p:grpSpPr>
          <p:sp>
            <p:nvSpPr>
              <p:cNvPr id="83" name="Line 10"/>
              <p:cNvSpPr>
                <a:spLocks noChangeShapeType="1"/>
              </p:cNvSpPr>
              <p:nvPr/>
            </p:nvSpPr>
            <p:spPr bwMode="auto">
              <a:xfrm flipV="1">
                <a:off x="3450" y="1068"/>
                <a:ext cx="0" cy="237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anchor="ctr"/>
              <a:lstStyle/>
              <a:p>
                <a:pPr algn="ctr" rtl="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GB" sz="1200" b="1" dirty="0">
                  <a:solidFill>
                    <a:srgbClr val="000000"/>
                  </a:solidFill>
                  <a:ea typeface="MS PGothic" pitchFamily="34" charset="-128"/>
                </a:endParaRPr>
              </a:p>
            </p:txBody>
          </p:sp>
          <p:sp>
            <p:nvSpPr>
              <p:cNvPr id="84" name="Text Box 11"/>
              <p:cNvSpPr txBox="1">
                <a:spLocks noChangeArrowheads="1"/>
              </p:cNvSpPr>
              <p:nvPr/>
            </p:nvSpPr>
            <p:spPr bwMode="auto">
              <a:xfrm>
                <a:off x="3438" y="1071"/>
                <a:ext cx="366" cy="379"/>
              </a:xfrm>
              <a:prstGeom prst="rect">
                <a:avLst/>
              </a:prstGeom>
              <a:noFill/>
              <a:ln w="38100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l" rtl="0" fontAlgn="base">
                  <a:spcBef>
                    <a:spcPct val="50000"/>
                  </a:spcBef>
                  <a:spcAft>
                    <a:spcPct val="0"/>
                  </a:spcAft>
                </a:pPr>
                <a:r>
                  <a:rPr lang="en-GB" sz="1200" b="1" dirty="0">
                    <a:solidFill>
                      <a:srgbClr val="000000"/>
                    </a:solidFill>
                    <a:ea typeface="MS PGothic" pitchFamily="34" charset="-128"/>
                  </a:rPr>
                  <a:t>x1-4</a:t>
                </a:r>
              </a:p>
            </p:txBody>
          </p:sp>
        </p:grpSp>
        <p:grpSp>
          <p:nvGrpSpPr>
            <p:cNvPr id="72" name="Group 51"/>
            <p:cNvGrpSpPr>
              <a:grpSpLocks/>
            </p:cNvGrpSpPr>
            <p:nvPr/>
          </p:nvGrpSpPr>
          <p:grpSpPr bwMode="auto">
            <a:xfrm>
              <a:off x="4162446" y="3429000"/>
              <a:ext cx="2105025" cy="517525"/>
              <a:chOff x="456" y="3379"/>
              <a:chExt cx="1326" cy="326"/>
            </a:xfrm>
          </p:grpSpPr>
          <p:pic>
            <p:nvPicPr>
              <p:cNvPr id="77" name="Picture 52" descr="Blue Dot 300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456" y="3379"/>
                <a:ext cx="326" cy="32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78" name="Text Box 53"/>
              <p:cNvSpPr txBox="1">
                <a:spLocks noChangeArrowheads="1"/>
              </p:cNvSpPr>
              <p:nvPr/>
            </p:nvSpPr>
            <p:spPr bwMode="auto">
              <a:xfrm>
                <a:off x="705" y="3417"/>
                <a:ext cx="1077" cy="228"/>
              </a:xfrm>
              <a:prstGeom prst="rect">
                <a:avLst/>
              </a:prstGeom>
              <a:noFill/>
              <a:ln w="38100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l" rtl="0" fontAlgn="base">
                  <a:spcBef>
                    <a:spcPct val="50000"/>
                  </a:spcBef>
                  <a:spcAft>
                    <a:spcPct val="0"/>
                  </a:spcAft>
                </a:pPr>
                <a:r>
                  <a:rPr lang="en-US" sz="1200" b="1" dirty="0">
                    <a:solidFill>
                      <a:srgbClr val="000000"/>
                    </a:solidFill>
                    <a:ea typeface="MS PGothic" pitchFamily="34" charset="-128"/>
                  </a:rPr>
                  <a:t>ARM926EJ-S</a:t>
                </a:r>
                <a:r>
                  <a:rPr lang="en-US" sz="1200" b="1" baseline="30000" dirty="0">
                    <a:solidFill>
                      <a:srgbClr val="000000"/>
                    </a:solidFill>
                    <a:ea typeface="MS PGothic" pitchFamily="34" charset="-128"/>
                  </a:rPr>
                  <a:t>™</a:t>
                </a:r>
              </a:p>
            </p:txBody>
          </p:sp>
        </p:grpSp>
        <p:grpSp>
          <p:nvGrpSpPr>
            <p:cNvPr id="73" name="Group 21"/>
            <p:cNvGrpSpPr>
              <a:grpSpLocks/>
            </p:cNvGrpSpPr>
            <p:nvPr/>
          </p:nvGrpSpPr>
          <p:grpSpPr bwMode="auto">
            <a:xfrm>
              <a:off x="2828927" y="4152904"/>
              <a:ext cx="2105025" cy="517525"/>
              <a:chOff x="456" y="3379"/>
              <a:chExt cx="1326" cy="326"/>
            </a:xfrm>
          </p:grpSpPr>
          <p:pic>
            <p:nvPicPr>
              <p:cNvPr id="75" name="Picture 22" descr="Blue Dot 300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456" y="3379"/>
                <a:ext cx="326" cy="32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76" name="Text Box 23"/>
              <p:cNvSpPr txBox="1">
                <a:spLocks noChangeArrowheads="1"/>
              </p:cNvSpPr>
              <p:nvPr/>
            </p:nvSpPr>
            <p:spPr bwMode="auto">
              <a:xfrm>
                <a:off x="705" y="3417"/>
                <a:ext cx="1077" cy="228"/>
              </a:xfrm>
              <a:prstGeom prst="rect">
                <a:avLst/>
              </a:prstGeom>
              <a:noFill/>
              <a:ln w="38100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l" rtl="0" fontAlgn="base">
                  <a:spcBef>
                    <a:spcPct val="50000"/>
                  </a:spcBef>
                  <a:spcAft>
                    <a:spcPct val="0"/>
                  </a:spcAft>
                </a:pPr>
                <a:r>
                  <a:rPr lang="en-US" sz="1200" b="1" dirty="0">
                    <a:solidFill>
                      <a:srgbClr val="000000"/>
                    </a:solidFill>
                    <a:ea typeface="MS PGothic" pitchFamily="34" charset="-128"/>
                  </a:rPr>
                  <a:t>ARM7EJ-S</a:t>
                </a:r>
                <a:r>
                  <a:rPr lang="en-US" sz="1200" b="1" baseline="30000" dirty="0">
                    <a:solidFill>
                      <a:srgbClr val="000000"/>
                    </a:solidFill>
                    <a:ea typeface="MS PGothic" pitchFamily="34" charset="-128"/>
                  </a:rPr>
                  <a:t>™</a:t>
                </a:r>
              </a:p>
            </p:txBody>
          </p:sp>
        </p:grpSp>
        <p:sp>
          <p:nvSpPr>
            <p:cNvPr id="74" name="Text Box 4"/>
            <p:cNvSpPr txBox="1">
              <a:spLocks noChangeArrowheads="1"/>
            </p:cNvSpPr>
            <p:nvPr/>
          </p:nvSpPr>
          <p:spPr bwMode="auto">
            <a:xfrm>
              <a:off x="809749" y="4738697"/>
              <a:ext cx="885430" cy="337327"/>
            </a:xfrm>
            <a:prstGeom prst="rect">
              <a:avLst/>
            </a:prstGeom>
            <a:ln>
              <a:headEnd/>
              <a:tailEnd/>
            </a:ln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wrap="none">
              <a:spAutoFit/>
            </a:bodyPr>
            <a:lstStyle/>
            <a:p>
              <a:pPr algn="ctr" defTabSz="225425" eaLnBrk="0" hangingPunct="0">
                <a:lnSpc>
                  <a:spcPct val="90000"/>
                </a:lnSpc>
                <a:spcBef>
                  <a:spcPct val="50000"/>
                </a:spcBef>
              </a:pPr>
              <a:r>
                <a:rPr lang="en-US" sz="1200" b="1" dirty="0">
                  <a:solidFill>
                    <a:srgbClr val="000000"/>
                  </a:solidFill>
                  <a:latin typeface="Arial" charset="0"/>
                  <a:ea typeface="MS PGothic" pitchFamily="34" charset="-128"/>
                  <a:cs typeface="Arial" charset="0"/>
                </a:rPr>
                <a:t>ARMv4</a:t>
              </a:r>
            </a:p>
          </p:txBody>
        </p:sp>
      </p:grpSp>
      <p:sp>
        <p:nvSpPr>
          <p:cNvPr id="47" name="Rectangle 4"/>
          <p:cNvSpPr txBox="1">
            <a:spLocks noChangeArrowheads="1"/>
          </p:cNvSpPr>
          <p:nvPr/>
        </p:nvSpPr>
        <p:spPr>
          <a:xfrm>
            <a:off x="1524000" y="1052737"/>
            <a:ext cx="9144000" cy="5424587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473075" indent="-457200" defTabSz="301625" eaLnBrk="1" hangingPunct="1">
              <a:buBlip>
                <a:blip r:embed="rId3"/>
              </a:buBlip>
              <a:tabLst>
                <a:tab pos="5195888" algn="l"/>
              </a:tabLst>
            </a:pPr>
            <a:r>
              <a:rPr lang="zh-CN" altLang="en-US" sz="2800" dirty="0">
                <a:latin typeface="+mn-ea"/>
                <a:cs typeface="Microsoft Sans Serif" panose="020B0604020202020204" pitchFamily="34" charset="0"/>
              </a:rPr>
              <a:t>基于指令集体系结构（构架</a:t>
            </a:r>
            <a:r>
              <a:rPr lang="en-US" altLang="zh-CN" sz="2800" dirty="0">
                <a:latin typeface="+mn-ea"/>
                <a:cs typeface="Microsoft Sans Serif" panose="020B0604020202020204" pitchFamily="34" charset="0"/>
              </a:rPr>
              <a:t>ISA</a:t>
            </a:r>
            <a:r>
              <a:rPr lang="zh-CN" altLang="en-US" sz="2800" dirty="0">
                <a:latin typeface="+mn-ea"/>
                <a:cs typeface="Microsoft Sans Serif" panose="020B0604020202020204" pitchFamily="34" charset="0"/>
              </a:rPr>
              <a:t>）的分类</a:t>
            </a:r>
          </a:p>
          <a:p>
            <a:pPr marL="930275" lvl="1" indent="-457200" defTabSz="301625" eaLnBrk="1" hangingPunct="1">
              <a:buBlip>
                <a:blip r:embed="rId4"/>
              </a:buBlip>
              <a:tabLst>
                <a:tab pos="5195888" algn="l"/>
              </a:tabLst>
            </a:pPr>
            <a:r>
              <a:rPr lang="en-US" altLang="zh-CN" sz="2000" dirty="0">
                <a:latin typeface="+mn-ea"/>
                <a:cs typeface="Microsoft Sans Serif" panose="020B0604020202020204" pitchFamily="34" charset="0"/>
              </a:rPr>
              <a:t>ARM V4 </a:t>
            </a:r>
            <a:r>
              <a:rPr lang="zh-CN" altLang="en-US" sz="2000" dirty="0">
                <a:latin typeface="+mn-ea"/>
                <a:cs typeface="Microsoft Sans Serif" panose="020B0604020202020204" pitchFamily="34" charset="0"/>
              </a:rPr>
              <a:t>体系增加了半字存储操作，对调试的支持</a:t>
            </a:r>
            <a:endParaRPr lang="en-US" altLang="zh-CN" sz="2000" dirty="0">
              <a:latin typeface="+mn-ea"/>
              <a:cs typeface="Microsoft Sans Serif" panose="020B0604020202020204" pitchFamily="34" charset="0"/>
            </a:endParaRPr>
          </a:p>
          <a:p>
            <a:pPr marL="930275" lvl="1" indent="-457200" defTabSz="301625" eaLnBrk="1" hangingPunct="1">
              <a:buBlip>
                <a:blip r:embed="rId4"/>
              </a:buBlip>
              <a:tabLst>
                <a:tab pos="5195888" algn="l"/>
              </a:tabLst>
            </a:pPr>
            <a:r>
              <a:rPr lang="en-US" altLang="zh-CN" sz="2000" dirty="0">
                <a:latin typeface="+mn-ea"/>
                <a:cs typeface="Microsoft Sans Serif" panose="020B0604020202020204" pitchFamily="34" charset="0"/>
              </a:rPr>
              <a:t>ARM V5 </a:t>
            </a:r>
            <a:r>
              <a:rPr lang="zh-CN" altLang="en-US" sz="2000" dirty="0">
                <a:latin typeface="+mn-ea"/>
                <a:cs typeface="Microsoft Sans Serif" panose="020B0604020202020204" pitchFamily="34" charset="0"/>
              </a:rPr>
              <a:t>体系增加了</a:t>
            </a:r>
            <a:r>
              <a:rPr lang="en-US" altLang="zh-CN" sz="2000" dirty="0">
                <a:latin typeface="+mn-ea"/>
                <a:cs typeface="Microsoft Sans Serif" panose="020B0604020202020204" pitchFamily="34" charset="0"/>
              </a:rPr>
              <a:t>DSP</a:t>
            </a:r>
            <a:r>
              <a:rPr lang="zh-CN" altLang="en-US" sz="2000" dirty="0">
                <a:latin typeface="+mn-ea"/>
                <a:cs typeface="Microsoft Sans Serif" panose="020B0604020202020204" pitchFamily="34" charset="0"/>
              </a:rPr>
              <a:t>指令支持和对</a:t>
            </a:r>
            <a:r>
              <a:rPr lang="en-US" altLang="zh-CN" sz="2000" dirty="0">
                <a:latin typeface="+mn-ea"/>
                <a:cs typeface="Microsoft Sans Serif" panose="020B0604020202020204" pitchFamily="34" charset="0"/>
              </a:rPr>
              <a:t>Java</a:t>
            </a:r>
            <a:r>
              <a:rPr lang="zh-CN" altLang="en-US" sz="2000" dirty="0">
                <a:latin typeface="+mn-ea"/>
                <a:cs typeface="Microsoft Sans Serif" panose="020B0604020202020204" pitchFamily="34" charset="0"/>
              </a:rPr>
              <a:t>指令的支持</a:t>
            </a:r>
          </a:p>
          <a:p>
            <a:pPr marL="930275" lvl="1" indent="-457200" defTabSz="301625" eaLnBrk="1" hangingPunct="1">
              <a:buBlip>
                <a:blip r:embed="rId4"/>
              </a:buBlip>
              <a:tabLst>
                <a:tab pos="5195888" algn="l"/>
              </a:tabLst>
            </a:pPr>
            <a:r>
              <a:rPr lang="en-US" altLang="zh-CN" sz="2000" dirty="0">
                <a:latin typeface="+mn-ea"/>
                <a:cs typeface="Microsoft Sans Serif" panose="020B0604020202020204" pitchFamily="34" charset="0"/>
              </a:rPr>
              <a:t>ARM V6 </a:t>
            </a:r>
            <a:r>
              <a:rPr lang="zh-CN" altLang="en-US" sz="2000" dirty="0">
                <a:latin typeface="+mn-ea"/>
                <a:cs typeface="Microsoft Sans Serif" panose="020B0604020202020204" pitchFamily="34" charset="0"/>
              </a:rPr>
              <a:t>体系增加了媒体指令</a:t>
            </a:r>
            <a:endParaRPr lang="en-US" altLang="zh-CN" sz="2000" dirty="0">
              <a:latin typeface="+mn-ea"/>
              <a:cs typeface="Microsoft Sans Serif" panose="020B0604020202020204" pitchFamily="34" charset="0"/>
            </a:endParaRPr>
          </a:p>
          <a:p>
            <a:pPr marL="473075" lvl="1" indent="0" defTabSz="301625" eaLnBrk="1" hangingPunct="1">
              <a:buNone/>
              <a:tabLst>
                <a:tab pos="5195888" algn="l"/>
              </a:tabLst>
            </a:pPr>
            <a:r>
              <a:rPr lang="en-US" altLang="zh-CN" sz="2000" dirty="0">
                <a:latin typeface="+mn-ea"/>
                <a:cs typeface="Microsoft Sans Serif" panose="020B0604020202020204" pitchFamily="34" charset="0"/>
              </a:rPr>
              <a:t>    </a:t>
            </a:r>
            <a:r>
              <a:rPr lang="zh-CN" altLang="en-US" sz="2000" dirty="0">
                <a:latin typeface="+mn-ea"/>
                <a:cs typeface="Microsoft Sans Serif" panose="020B0604020202020204" pitchFamily="34" charset="0"/>
              </a:rPr>
              <a:t>加入了超过</a:t>
            </a:r>
            <a:r>
              <a:rPr lang="en-US" altLang="zh-CN" sz="2000" dirty="0">
                <a:latin typeface="+mn-ea"/>
                <a:cs typeface="Microsoft Sans Serif" panose="020B0604020202020204" pitchFamily="34" charset="0"/>
              </a:rPr>
              <a:t>60</a:t>
            </a:r>
            <a:r>
              <a:rPr lang="zh-CN" altLang="en-US" sz="2000" dirty="0">
                <a:latin typeface="+mn-ea"/>
                <a:cs typeface="Microsoft Sans Serif" panose="020B0604020202020204" pitchFamily="34" charset="0"/>
              </a:rPr>
              <a:t>条</a:t>
            </a:r>
            <a:r>
              <a:rPr lang="en-US" altLang="zh-CN" sz="2000" dirty="0">
                <a:latin typeface="+mn-ea"/>
                <a:cs typeface="Microsoft Sans Serif" panose="020B0604020202020204" pitchFamily="34" charset="0"/>
              </a:rPr>
              <a:t>SIMD</a:t>
            </a:r>
            <a:r>
              <a:rPr lang="zh-CN" altLang="en-US" sz="2000" dirty="0">
                <a:latin typeface="+mn-ea"/>
                <a:cs typeface="Microsoft Sans Serif" panose="020B0604020202020204" pitchFamily="34" charset="0"/>
              </a:rPr>
              <a:t>单指令多数据指令</a:t>
            </a:r>
          </a:p>
        </p:txBody>
      </p:sp>
      <p:sp>
        <p:nvSpPr>
          <p:cNvPr id="44" name="文本占位符 6"/>
          <p:cNvSpPr txBox="1">
            <a:spLocks noChangeArrowheads="1"/>
          </p:cNvSpPr>
          <p:nvPr/>
        </p:nvSpPr>
        <p:spPr bwMode="auto">
          <a:xfrm>
            <a:off x="1703512" y="213842"/>
            <a:ext cx="5784850" cy="550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90000"/>
              </a:lnSpc>
              <a:buFont typeface="Arial" charset="0"/>
              <a:buNone/>
            </a:pPr>
            <a:r>
              <a:rPr lang="en-US" altLang="zh-CN" b="1" kern="0">
                <a:solidFill>
                  <a:srgbClr val="FFC000"/>
                </a:solidFill>
                <a:latin typeface="+mj-ea"/>
                <a:ea typeface="+mj-ea"/>
              </a:rPr>
              <a:t>ARM</a:t>
            </a:r>
            <a:r>
              <a:rPr lang="zh-CN" altLang="en-US" b="1" kern="0">
                <a:solidFill>
                  <a:srgbClr val="FFC000"/>
                </a:solidFill>
                <a:latin typeface="+mj-ea"/>
                <a:ea typeface="+mj-ea"/>
              </a:rPr>
              <a:t>指令体系发展历史</a:t>
            </a:r>
            <a:endParaRPr lang="zh-CN" altLang="en-US" b="1" kern="0" dirty="0">
              <a:solidFill>
                <a:srgbClr val="FFC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551307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文本占位符 6"/>
          <p:cNvSpPr>
            <a:spLocks noGrp="1" noChangeArrowheads="1"/>
          </p:cNvSpPr>
          <p:nvPr>
            <p:ph type="body" sz="quarter" idx="4294967295"/>
          </p:nvPr>
        </p:nvSpPr>
        <p:spPr bwMode="auto">
          <a:xfrm>
            <a:off x="1703512" y="213842"/>
            <a:ext cx="5784850" cy="550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lnSpc>
                <a:spcPct val="90000"/>
              </a:lnSpc>
              <a:buNone/>
            </a:pPr>
            <a:r>
              <a:rPr lang="en-US" altLang="zh-CN" b="1" dirty="0" smtClean="0">
                <a:solidFill>
                  <a:srgbClr val="FFC000"/>
                </a:solidFill>
                <a:latin typeface="+mj-ea"/>
                <a:ea typeface="+mj-ea"/>
              </a:rPr>
              <a:t>ARM</a:t>
            </a:r>
            <a:r>
              <a:rPr lang="zh-CN" altLang="en-US" b="1" dirty="0">
                <a:solidFill>
                  <a:srgbClr val="FFC000"/>
                </a:solidFill>
                <a:latin typeface="+mj-ea"/>
                <a:ea typeface="+mj-ea"/>
              </a:rPr>
              <a:t>指令</a:t>
            </a:r>
            <a:r>
              <a:rPr lang="zh-CN" altLang="en-US" b="1" dirty="0" smtClean="0">
                <a:solidFill>
                  <a:srgbClr val="FFC000"/>
                </a:solidFill>
                <a:latin typeface="+mj-ea"/>
                <a:ea typeface="+mj-ea"/>
              </a:rPr>
              <a:t>体系发展历史</a:t>
            </a:r>
          </a:p>
        </p:txBody>
      </p:sp>
      <p:sp>
        <p:nvSpPr>
          <p:cNvPr id="47" name="Rectangle 4"/>
          <p:cNvSpPr txBox="1">
            <a:spLocks noChangeArrowheads="1"/>
          </p:cNvSpPr>
          <p:nvPr/>
        </p:nvSpPr>
        <p:spPr>
          <a:xfrm>
            <a:off x="1524000" y="1052737"/>
            <a:ext cx="9144000" cy="419075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473075" indent="-457200" defTabSz="301625" eaLnBrk="1" hangingPunct="1">
              <a:buBlip>
                <a:blip r:embed="rId2"/>
              </a:buBlip>
              <a:tabLst>
                <a:tab pos="5195888" algn="l"/>
              </a:tabLst>
            </a:pPr>
            <a:r>
              <a:rPr lang="en-US" altLang="zh-CN" sz="2800" dirty="0">
                <a:latin typeface="+mn-ea"/>
                <a:cs typeface="Microsoft Sans Serif" panose="020B0604020202020204" pitchFamily="34" charset="0"/>
              </a:rPr>
              <a:t>ARM V7 </a:t>
            </a:r>
            <a:r>
              <a:rPr lang="zh-CN" altLang="en-US" sz="2800" dirty="0">
                <a:latin typeface="+mn-ea"/>
                <a:cs typeface="Microsoft Sans Serif" panose="020B0604020202020204" pitchFamily="34" charset="0"/>
              </a:rPr>
              <a:t>体系定义了三种独立的内核型</a:t>
            </a:r>
            <a:endParaRPr lang="en-US" altLang="zh-CN" sz="2800" dirty="0">
              <a:latin typeface="+mn-ea"/>
              <a:cs typeface="Microsoft Sans Serif" panose="020B0604020202020204" pitchFamily="34" charset="0"/>
            </a:endParaRPr>
          </a:p>
          <a:p>
            <a:pPr marL="15875" indent="0" defTabSz="301625" eaLnBrk="1" hangingPunct="1">
              <a:buNone/>
              <a:tabLst>
                <a:tab pos="5195888" algn="l"/>
              </a:tabLst>
            </a:pPr>
            <a:endParaRPr lang="en-US" altLang="zh-CN" sz="2800" dirty="0">
              <a:latin typeface="+mn-ea"/>
              <a:cs typeface="Microsoft Sans Serif" panose="020B0604020202020204" pitchFamily="34" charset="0"/>
            </a:endParaRPr>
          </a:p>
          <a:p>
            <a:pPr defTabSz="301625" eaLnBrk="1" hangingPunct="1">
              <a:tabLst>
                <a:tab pos="5195888" algn="l"/>
              </a:tabLst>
            </a:pPr>
            <a:endParaRPr lang="en-GB" sz="2000" kern="0" dirty="0"/>
          </a:p>
          <a:p>
            <a:pPr marL="0" indent="0" defTabSz="301625" eaLnBrk="1" hangingPunct="1">
              <a:buNone/>
              <a:tabLst>
                <a:tab pos="5195888" algn="l"/>
              </a:tabLst>
            </a:pPr>
            <a:endParaRPr lang="en-GB" sz="2000" kern="0" dirty="0"/>
          </a:p>
          <a:p>
            <a:pPr marL="0" indent="0" defTabSz="301625" eaLnBrk="1" hangingPunct="1">
              <a:buNone/>
              <a:tabLst>
                <a:tab pos="5195888" algn="l"/>
              </a:tabLst>
            </a:pPr>
            <a:endParaRPr lang="en-GB" sz="2000" kern="0" dirty="0"/>
          </a:p>
          <a:p>
            <a:pPr marL="930275" lvl="1" indent="-457200" defTabSz="301625" eaLnBrk="1" hangingPunct="1">
              <a:buBlip>
                <a:blip r:embed="rId3"/>
              </a:buBlip>
              <a:tabLst>
                <a:tab pos="5195888" algn="l"/>
              </a:tabLst>
            </a:pPr>
            <a:r>
              <a:rPr lang="en-US" altLang="ja-JP" sz="2000" dirty="0">
                <a:latin typeface="+mn-ea"/>
                <a:cs typeface="Microsoft Sans Serif" panose="020B0604020202020204" pitchFamily="34" charset="0"/>
              </a:rPr>
              <a:t>ARM Cortex-A family:</a:t>
            </a:r>
            <a:r>
              <a:rPr lang="zh-CN" altLang="en-US" sz="2000" dirty="0">
                <a:latin typeface="+mn-ea"/>
                <a:cs typeface="Microsoft Sans Serif" panose="020B0604020202020204" pitchFamily="34" charset="0"/>
              </a:rPr>
              <a:t>应用领域</a:t>
            </a:r>
            <a:endParaRPr lang="en-US" altLang="ja-JP" sz="2000" dirty="0">
              <a:latin typeface="+mn-ea"/>
              <a:cs typeface="Microsoft Sans Serif" panose="020B0604020202020204" pitchFamily="34" charset="0"/>
            </a:endParaRPr>
          </a:p>
          <a:p>
            <a:pPr marL="930275" lvl="1" indent="-457200" defTabSz="301625" eaLnBrk="1" hangingPunct="1">
              <a:buBlip>
                <a:blip r:embed="rId3"/>
              </a:buBlip>
              <a:tabLst>
                <a:tab pos="5195888" algn="l"/>
              </a:tabLst>
            </a:pPr>
            <a:endParaRPr lang="en-US" altLang="ja-JP" sz="2000" dirty="0">
              <a:latin typeface="+mn-ea"/>
              <a:cs typeface="Microsoft Sans Serif" panose="020B0604020202020204" pitchFamily="34" charset="0"/>
            </a:endParaRPr>
          </a:p>
          <a:p>
            <a:pPr marL="930275" lvl="1" indent="-457200" defTabSz="301625" eaLnBrk="1" hangingPunct="1">
              <a:buBlip>
                <a:blip r:embed="rId3"/>
              </a:buBlip>
              <a:tabLst>
                <a:tab pos="5195888" algn="l"/>
              </a:tabLst>
            </a:pPr>
            <a:r>
              <a:rPr lang="en-US" altLang="ja-JP" sz="2000" dirty="0">
                <a:latin typeface="+mn-ea"/>
                <a:cs typeface="Microsoft Sans Serif" panose="020B0604020202020204" pitchFamily="34" charset="0"/>
              </a:rPr>
              <a:t>ARM Cortex-R family:</a:t>
            </a:r>
            <a:r>
              <a:rPr lang="zh-CN" altLang="en-US" sz="2000" dirty="0">
                <a:latin typeface="+mn-ea"/>
                <a:cs typeface="Microsoft Sans Serif" panose="020B0604020202020204" pitchFamily="34" charset="0"/>
              </a:rPr>
              <a:t>实时领域</a:t>
            </a:r>
            <a:endParaRPr lang="en-US" altLang="ja-JP" sz="2000" dirty="0">
              <a:latin typeface="+mn-ea"/>
              <a:cs typeface="Microsoft Sans Serif" panose="020B0604020202020204" pitchFamily="34" charset="0"/>
            </a:endParaRPr>
          </a:p>
          <a:p>
            <a:pPr marL="0" indent="0" defTabSz="301625">
              <a:buNone/>
              <a:tabLst>
                <a:tab pos="5195888" algn="l"/>
              </a:tabLst>
            </a:pPr>
            <a:endParaRPr lang="en-US" altLang="ja-JP" sz="2000" kern="0" dirty="0">
              <a:ea typeface="MS PGothic" pitchFamily="34" charset="-128"/>
            </a:endParaRPr>
          </a:p>
          <a:p>
            <a:pPr marL="930275" lvl="1" indent="-457200" defTabSz="301625" eaLnBrk="1" hangingPunct="1">
              <a:buBlip>
                <a:blip r:embed="rId3"/>
              </a:buBlip>
              <a:tabLst>
                <a:tab pos="5195888" algn="l"/>
              </a:tabLst>
            </a:pPr>
            <a:r>
              <a:rPr lang="en-US" altLang="ja-JP" sz="2000" dirty="0">
                <a:latin typeface="+mn-ea"/>
                <a:cs typeface="Microsoft Sans Serif" panose="020B0604020202020204" pitchFamily="34" charset="0"/>
              </a:rPr>
              <a:t>ARM Cortex-M family:</a:t>
            </a:r>
            <a:r>
              <a:rPr lang="zh-CN" altLang="en-US" sz="2000" dirty="0">
                <a:latin typeface="+mn-ea"/>
                <a:cs typeface="Microsoft Sans Serif" panose="020B0604020202020204" pitchFamily="34" charset="0"/>
              </a:rPr>
              <a:t>控制领域</a:t>
            </a:r>
            <a:endParaRPr lang="en-US" altLang="ja-JP" sz="2000" dirty="0">
              <a:latin typeface="+mn-ea"/>
              <a:cs typeface="Microsoft Sans Serif" panose="020B0604020202020204" pitchFamily="34" charset="0"/>
            </a:endParaRPr>
          </a:p>
        </p:txBody>
      </p:sp>
      <p:pic>
        <p:nvPicPr>
          <p:cNvPr id="48" name="Picture 34" descr="Cortex Low-Power Leadership from ARM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405977" y="11149"/>
            <a:ext cx="2257432" cy="1045955"/>
          </a:xfrm>
          <a:prstGeom prst="rect">
            <a:avLst/>
          </a:prstGeom>
        </p:spPr>
      </p:pic>
      <p:sp>
        <p:nvSpPr>
          <p:cNvPr id="49" name="AutoShape 5"/>
          <p:cNvSpPr>
            <a:spLocks noChangeArrowheads="1"/>
          </p:cNvSpPr>
          <p:nvPr/>
        </p:nvSpPr>
        <p:spPr bwMode="auto">
          <a:xfrm>
            <a:off x="6600056" y="2090964"/>
            <a:ext cx="2692400" cy="4162448"/>
          </a:xfrm>
          <a:prstGeom prst="roundRect">
            <a:avLst>
              <a:gd name="adj" fmla="val 16667"/>
            </a:avLst>
          </a:prstGeom>
          <a:ln>
            <a:headEnd/>
            <a:tailEnd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GB"/>
          </a:p>
        </p:txBody>
      </p:sp>
      <p:grpSp>
        <p:nvGrpSpPr>
          <p:cNvPr id="50" name="Group 86"/>
          <p:cNvGrpSpPr>
            <a:grpSpLocks/>
          </p:cNvGrpSpPr>
          <p:nvPr/>
        </p:nvGrpSpPr>
        <p:grpSpPr bwMode="auto">
          <a:xfrm>
            <a:off x="6829529" y="3920639"/>
            <a:ext cx="2105025" cy="517525"/>
            <a:chOff x="456" y="3379"/>
            <a:chExt cx="1326" cy="326"/>
          </a:xfrm>
        </p:grpSpPr>
        <p:pic>
          <p:nvPicPr>
            <p:cNvPr id="51" name="Picture 87" descr="Blue Dot 300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456" y="3379"/>
              <a:ext cx="326" cy="3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2" name="Text Box 88"/>
            <p:cNvSpPr txBox="1">
              <a:spLocks noChangeArrowheads="1"/>
            </p:cNvSpPr>
            <p:nvPr/>
          </p:nvSpPr>
          <p:spPr bwMode="auto">
            <a:xfrm>
              <a:off x="705" y="3417"/>
              <a:ext cx="1077" cy="192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sz="1400" b="1" dirty="0">
                  <a:ea typeface="MS PGothic" pitchFamily="34" charset="-128"/>
                </a:rPr>
                <a:t>Cortex-R4(F)</a:t>
              </a:r>
            </a:p>
          </p:txBody>
        </p:sp>
      </p:grpSp>
      <p:grpSp>
        <p:nvGrpSpPr>
          <p:cNvPr id="53" name="Group 92"/>
          <p:cNvGrpSpPr>
            <a:grpSpLocks/>
          </p:cNvGrpSpPr>
          <p:nvPr/>
        </p:nvGrpSpPr>
        <p:grpSpPr bwMode="auto">
          <a:xfrm>
            <a:off x="6469327" y="2841773"/>
            <a:ext cx="2105025" cy="517525"/>
            <a:chOff x="456" y="3379"/>
            <a:chExt cx="1326" cy="326"/>
          </a:xfrm>
        </p:grpSpPr>
        <p:pic>
          <p:nvPicPr>
            <p:cNvPr id="54" name="Picture 93" descr="Blue Dot 300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456" y="3379"/>
              <a:ext cx="326" cy="3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5" name="Text Box 94"/>
            <p:cNvSpPr txBox="1">
              <a:spLocks noChangeArrowheads="1"/>
            </p:cNvSpPr>
            <p:nvPr/>
          </p:nvSpPr>
          <p:spPr bwMode="auto">
            <a:xfrm>
              <a:off x="705" y="3417"/>
              <a:ext cx="1077" cy="192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sz="1400" b="1" dirty="0">
                  <a:ea typeface="MS PGothic" pitchFamily="34" charset="-128"/>
                </a:rPr>
                <a:t>Cortex-A8</a:t>
              </a:r>
            </a:p>
          </p:txBody>
        </p:sp>
      </p:grpSp>
      <p:grpSp>
        <p:nvGrpSpPr>
          <p:cNvPr id="103" name="Group 67"/>
          <p:cNvGrpSpPr>
            <a:grpSpLocks/>
          </p:cNvGrpSpPr>
          <p:nvPr/>
        </p:nvGrpSpPr>
        <p:grpSpPr bwMode="auto">
          <a:xfrm>
            <a:off x="7051784" y="5232938"/>
            <a:ext cx="2105025" cy="517525"/>
            <a:chOff x="456" y="3379"/>
            <a:chExt cx="1326" cy="326"/>
          </a:xfrm>
        </p:grpSpPr>
        <p:pic>
          <p:nvPicPr>
            <p:cNvPr id="104" name="Picture 68" descr="Blue Dot 300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456" y="3379"/>
              <a:ext cx="326" cy="3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5" name="Text Box 69"/>
            <p:cNvSpPr txBox="1">
              <a:spLocks noChangeArrowheads="1"/>
            </p:cNvSpPr>
            <p:nvPr/>
          </p:nvSpPr>
          <p:spPr bwMode="auto">
            <a:xfrm>
              <a:off x="705" y="3417"/>
              <a:ext cx="1077" cy="192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sz="1400" b="1">
                  <a:ea typeface="MS PGothic" pitchFamily="34" charset="-128"/>
                </a:rPr>
                <a:t>Cortex-M1</a:t>
              </a:r>
            </a:p>
          </p:txBody>
        </p:sp>
      </p:grpSp>
      <p:grpSp>
        <p:nvGrpSpPr>
          <p:cNvPr id="106" name="Group 70"/>
          <p:cNvGrpSpPr>
            <a:grpSpLocks/>
          </p:cNvGrpSpPr>
          <p:nvPr/>
        </p:nvGrpSpPr>
        <p:grpSpPr bwMode="auto">
          <a:xfrm>
            <a:off x="6527885" y="4937141"/>
            <a:ext cx="2105025" cy="517525"/>
            <a:chOff x="456" y="3379"/>
            <a:chExt cx="1326" cy="326"/>
          </a:xfrm>
        </p:grpSpPr>
        <p:pic>
          <p:nvPicPr>
            <p:cNvPr id="107" name="Picture 71" descr="Blue Dot 300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456" y="3379"/>
              <a:ext cx="326" cy="3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8" name="Text Box 72"/>
            <p:cNvSpPr txBox="1">
              <a:spLocks noChangeArrowheads="1"/>
            </p:cNvSpPr>
            <p:nvPr/>
          </p:nvSpPr>
          <p:spPr bwMode="auto">
            <a:xfrm>
              <a:off x="705" y="3417"/>
              <a:ext cx="1077" cy="192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sz="1400" b="1">
                  <a:ea typeface="MS PGothic" pitchFamily="34" charset="-128"/>
                </a:rPr>
                <a:t>Cortex</a:t>
              </a:r>
              <a:r>
                <a:rPr lang="en-US" sz="1400" b="1" baseline="30000">
                  <a:ea typeface="MS PGothic" pitchFamily="34" charset="-128"/>
                </a:rPr>
                <a:t>™</a:t>
              </a:r>
              <a:r>
                <a:rPr lang="en-US" sz="1400" b="1">
                  <a:ea typeface="MS PGothic" pitchFamily="34" charset="-128"/>
                </a:rPr>
                <a:t>-M3</a:t>
              </a:r>
            </a:p>
          </p:txBody>
        </p:sp>
      </p:grpSp>
      <p:grpSp>
        <p:nvGrpSpPr>
          <p:cNvPr id="109" name="Group 46"/>
          <p:cNvGrpSpPr/>
          <p:nvPr/>
        </p:nvGrpSpPr>
        <p:grpSpPr>
          <a:xfrm>
            <a:off x="7601215" y="2132672"/>
            <a:ext cx="1550987" cy="783770"/>
            <a:chOff x="6608773" y="2080275"/>
            <a:chExt cx="1550987" cy="783770"/>
          </a:xfrm>
        </p:grpSpPr>
        <p:sp>
          <p:nvSpPr>
            <p:cNvPr id="110" name="Oval 37"/>
            <p:cNvSpPr/>
            <p:nvPr/>
          </p:nvSpPr>
          <p:spPr bwMode="auto">
            <a:xfrm>
              <a:off x="6608773" y="2080275"/>
              <a:ext cx="1498386" cy="783770"/>
            </a:xfrm>
            <a:prstGeom prst="ellipse">
              <a:avLst/>
            </a:prstGeom>
            <a:ln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GB" sz="1100" b="1" dirty="0">
                  <a:solidFill>
                    <a:srgbClr val="000000"/>
                  </a:solidFill>
                  <a:latin typeface="Arial" pitchFamily="68" charset="0"/>
                  <a:ea typeface="MS PGothic" pitchFamily="34" charset="-128"/>
                  <a:cs typeface="MS PGothic" pitchFamily="34" charset="-128"/>
                </a:rPr>
                <a:t/>
              </a:r>
              <a:br>
                <a:rPr lang="en-GB" sz="1100" b="1" dirty="0">
                  <a:solidFill>
                    <a:srgbClr val="000000"/>
                  </a:solidFill>
                  <a:latin typeface="Arial" pitchFamily="68" charset="0"/>
                  <a:ea typeface="MS PGothic" pitchFamily="34" charset="-128"/>
                  <a:cs typeface="MS PGothic" pitchFamily="34" charset="-128"/>
                </a:rPr>
              </a:br>
              <a:r>
                <a:rPr lang="en-GB" sz="1100" b="1" dirty="0">
                  <a:solidFill>
                    <a:srgbClr val="000000"/>
                  </a:solidFill>
                  <a:latin typeface="Arial" pitchFamily="68" charset="0"/>
                  <a:ea typeface="MS PGothic" pitchFamily="34" charset="-128"/>
                  <a:cs typeface="MS PGothic" pitchFamily="34" charset="-128"/>
                </a:rPr>
                <a:t/>
              </a:r>
              <a:br>
                <a:rPr lang="en-GB" sz="1100" b="1" dirty="0">
                  <a:solidFill>
                    <a:srgbClr val="000000"/>
                  </a:solidFill>
                  <a:latin typeface="Arial" pitchFamily="68" charset="0"/>
                  <a:ea typeface="MS PGothic" pitchFamily="34" charset="-128"/>
                  <a:cs typeface="MS PGothic" pitchFamily="34" charset="-128"/>
                </a:rPr>
              </a:br>
              <a:r>
                <a:rPr lang="en-GB" sz="1100" b="1" dirty="0">
                  <a:solidFill>
                    <a:srgbClr val="000000"/>
                  </a:solidFill>
                  <a:latin typeface="Arial" pitchFamily="68" charset="0"/>
                  <a:ea typeface="MS PGothic" pitchFamily="34" charset="-128"/>
                  <a:cs typeface="MS PGothic" pitchFamily="34" charset="-128"/>
                </a:rPr>
                <a:t/>
              </a:r>
              <a:br>
                <a:rPr lang="en-GB" sz="1100" b="1" dirty="0">
                  <a:solidFill>
                    <a:srgbClr val="000000"/>
                  </a:solidFill>
                  <a:latin typeface="Arial" pitchFamily="68" charset="0"/>
                  <a:ea typeface="MS PGothic" pitchFamily="34" charset="-128"/>
                  <a:cs typeface="MS PGothic" pitchFamily="34" charset="-128"/>
                </a:rPr>
              </a:br>
              <a:r>
                <a:rPr lang="en-GB" sz="1100" b="1" dirty="0">
                  <a:solidFill>
                    <a:srgbClr val="000000"/>
                  </a:solidFill>
                  <a:latin typeface="Arial" pitchFamily="68" charset="0"/>
                  <a:ea typeface="MS PGothic" pitchFamily="34" charset="-128"/>
                  <a:cs typeface="MS PGothic" pitchFamily="34" charset="-128"/>
                </a:rPr>
                <a:t>...2GHz</a:t>
              </a:r>
            </a:p>
          </p:txBody>
        </p:sp>
        <p:grpSp>
          <p:nvGrpSpPr>
            <p:cNvPr id="111" name="Group 70"/>
            <p:cNvGrpSpPr>
              <a:grpSpLocks/>
            </p:cNvGrpSpPr>
            <p:nvPr/>
          </p:nvGrpSpPr>
          <p:grpSpPr bwMode="auto">
            <a:xfrm>
              <a:off x="6608773" y="2211586"/>
              <a:ext cx="1550987" cy="639763"/>
              <a:chOff x="4787" y="737"/>
              <a:chExt cx="977" cy="403"/>
            </a:xfrm>
          </p:grpSpPr>
          <p:grpSp>
            <p:nvGrpSpPr>
              <p:cNvPr id="112" name="Group 71"/>
              <p:cNvGrpSpPr>
                <a:grpSpLocks/>
              </p:cNvGrpSpPr>
              <p:nvPr/>
            </p:nvGrpSpPr>
            <p:grpSpPr bwMode="auto">
              <a:xfrm>
                <a:off x="4965" y="737"/>
                <a:ext cx="366" cy="237"/>
                <a:chOff x="3438" y="1068"/>
                <a:chExt cx="366" cy="237"/>
              </a:xfrm>
            </p:grpSpPr>
            <p:sp>
              <p:nvSpPr>
                <p:cNvPr id="116" name="Line 72"/>
                <p:cNvSpPr>
                  <a:spLocks noChangeShapeType="1"/>
                </p:cNvSpPr>
                <p:nvPr/>
              </p:nvSpPr>
              <p:spPr bwMode="auto">
                <a:xfrm flipV="1">
                  <a:off x="3450" y="1068"/>
                  <a:ext cx="0" cy="237"/>
                </a:xfrm>
                <a:prstGeom prst="line">
                  <a:avLst/>
                </a:prstGeom>
                <a:noFill/>
                <a:ln w="635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 anchor="ctr"/>
                <a:lstStyle/>
                <a:p>
                  <a:endParaRPr lang="en-GB"/>
                </a:p>
              </p:txBody>
            </p:sp>
            <p:sp>
              <p:nvSpPr>
                <p:cNvPr id="117" name="Text Box 73"/>
                <p:cNvSpPr txBox="1">
                  <a:spLocks noChangeArrowheads="1"/>
                </p:cNvSpPr>
                <p:nvPr/>
              </p:nvSpPr>
              <p:spPr bwMode="auto">
                <a:xfrm>
                  <a:off x="3438" y="1071"/>
                  <a:ext cx="366" cy="154"/>
                </a:xfrm>
                <a:prstGeom prst="rect">
                  <a:avLst/>
                </a:prstGeom>
                <a:noFill/>
                <a:ln w="38100" algn="ctr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pPr algn="l">
                    <a:spcBef>
                      <a:spcPct val="50000"/>
                    </a:spcBef>
                  </a:pPr>
                  <a:r>
                    <a:rPr lang="en-GB" sz="1000" b="1"/>
                    <a:t>x1-4</a:t>
                  </a:r>
                </a:p>
              </p:txBody>
            </p:sp>
          </p:grpSp>
          <p:grpSp>
            <p:nvGrpSpPr>
              <p:cNvPr id="113" name="Group 74"/>
              <p:cNvGrpSpPr>
                <a:grpSpLocks/>
              </p:cNvGrpSpPr>
              <p:nvPr/>
            </p:nvGrpSpPr>
            <p:grpSpPr bwMode="auto">
              <a:xfrm>
                <a:off x="4787" y="814"/>
                <a:ext cx="977" cy="326"/>
                <a:chOff x="4783" y="814"/>
                <a:chExt cx="977" cy="326"/>
              </a:xfrm>
            </p:grpSpPr>
            <p:pic>
              <p:nvPicPr>
                <p:cNvPr id="114" name="Picture 75" descr="Blue Dot 300"/>
                <p:cNvPicPr>
                  <a:picLocks noChangeAspect="1" noChangeArrowheads="1"/>
                </p:cNvPicPr>
                <p:nvPr/>
              </p:nvPicPr>
              <p:blipFill>
                <a:blip r:embed="rId5" cstate="print"/>
                <a:srcRect/>
                <a:stretch>
                  <a:fillRect/>
                </a:stretch>
              </p:blipFill>
              <p:spPr bwMode="auto">
                <a:xfrm>
                  <a:off x="4783" y="814"/>
                  <a:ext cx="326" cy="326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115" name="Text Box 76"/>
                <p:cNvSpPr txBox="1">
                  <a:spLocks noChangeArrowheads="1"/>
                </p:cNvSpPr>
                <p:nvPr/>
              </p:nvSpPr>
              <p:spPr bwMode="auto">
                <a:xfrm>
                  <a:off x="5032" y="852"/>
                  <a:ext cx="728" cy="192"/>
                </a:xfrm>
                <a:prstGeom prst="rect">
                  <a:avLst/>
                </a:prstGeom>
                <a:noFill/>
                <a:ln w="38100" algn="ctr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pPr algn="l">
                    <a:spcBef>
                      <a:spcPct val="50000"/>
                    </a:spcBef>
                  </a:pPr>
                  <a:r>
                    <a:rPr lang="en-US" sz="1400" b="1" dirty="0">
                      <a:ea typeface="MS PGothic" pitchFamily="34" charset="-128"/>
                    </a:rPr>
                    <a:t>Cortex-A9</a:t>
                  </a:r>
                </a:p>
              </p:txBody>
            </p:sp>
          </p:grpSp>
        </p:grpSp>
      </p:grpSp>
      <p:grpSp>
        <p:nvGrpSpPr>
          <p:cNvPr id="118" name="Group 70"/>
          <p:cNvGrpSpPr>
            <a:grpSpLocks/>
          </p:cNvGrpSpPr>
          <p:nvPr/>
        </p:nvGrpSpPr>
        <p:grpSpPr bwMode="auto">
          <a:xfrm>
            <a:off x="7702928" y="3179092"/>
            <a:ext cx="1550987" cy="639763"/>
            <a:chOff x="4787" y="737"/>
            <a:chExt cx="977" cy="403"/>
          </a:xfrm>
        </p:grpSpPr>
        <p:grpSp>
          <p:nvGrpSpPr>
            <p:cNvPr id="119" name="Group 71"/>
            <p:cNvGrpSpPr>
              <a:grpSpLocks/>
            </p:cNvGrpSpPr>
            <p:nvPr/>
          </p:nvGrpSpPr>
          <p:grpSpPr bwMode="auto">
            <a:xfrm>
              <a:off x="4965" y="737"/>
              <a:ext cx="366" cy="237"/>
              <a:chOff x="3438" y="1068"/>
              <a:chExt cx="366" cy="237"/>
            </a:xfrm>
          </p:grpSpPr>
          <p:sp>
            <p:nvSpPr>
              <p:cNvPr id="123" name="Line 72"/>
              <p:cNvSpPr>
                <a:spLocks noChangeShapeType="1"/>
              </p:cNvSpPr>
              <p:nvPr/>
            </p:nvSpPr>
            <p:spPr bwMode="auto">
              <a:xfrm flipV="1">
                <a:off x="3450" y="1068"/>
                <a:ext cx="0" cy="237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anchor="ctr"/>
              <a:lstStyle/>
              <a:p>
                <a:endParaRPr lang="en-GB"/>
              </a:p>
            </p:txBody>
          </p:sp>
          <p:sp>
            <p:nvSpPr>
              <p:cNvPr id="124" name="Text Box 73"/>
              <p:cNvSpPr txBox="1">
                <a:spLocks noChangeArrowheads="1"/>
              </p:cNvSpPr>
              <p:nvPr/>
            </p:nvSpPr>
            <p:spPr bwMode="auto">
              <a:xfrm>
                <a:off x="3438" y="1071"/>
                <a:ext cx="366" cy="154"/>
              </a:xfrm>
              <a:prstGeom prst="rect">
                <a:avLst/>
              </a:prstGeom>
              <a:noFill/>
              <a:ln w="38100" algn="ctr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GB" sz="1000" b="1" dirty="0"/>
                  <a:t>x1-4</a:t>
                </a:r>
              </a:p>
            </p:txBody>
          </p:sp>
        </p:grpSp>
        <p:grpSp>
          <p:nvGrpSpPr>
            <p:cNvPr id="120" name="Group 74"/>
            <p:cNvGrpSpPr>
              <a:grpSpLocks/>
            </p:cNvGrpSpPr>
            <p:nvPr/>
          </p:nvGrpSpPr>
          <p:grpSpPr bwMode="auto">
            <a:xfrm>
              <a:off x="4787" y="814"/>
              <a:ext cx="977" cy="326"/>
              <a:chOff x="4783" y="814"/>
              <a:chExt cx="977" cy="326"/>
            </a:xfrm>
          </p:grpSpPr>
          <p:pic>
            <p:nvPicPr>
              <p:cNvPr id="121" name="Picture 75" descr="Blue Dot 300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4783" y="814"/>
                <a:ext cx="326" cy="32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22" name="Text Box 76"/>
              <p:cNvSpPr txBox="1">
                <a:spLocks noChangeArrowheads="1"/>
              </p:cNvSpPr>
              <p:nvPr/>
            </p:nvSpPr>
            <p:spPr bwMode="auto">
              <a:xfrm>
                <a:off x="5032" y="852"/>
                <a:ext cx="728" cy="192"/>
              </a:xfrm>
              <a:prstGeom prst="rect">
                <a:avLst/>
              </a:prstGeom>
              <a:noFill/>
              <a:ln w="38100" algn="ctr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 sz="1400" b="1" dirty="0">
                    <a:ea typeface="MS PGothic" pitchFamily="34" charset="-128"/>
                  </a:rPr>
                  <a:t>Cortex-A5</a:t>
                </a:r>
              </a:p>
            </p:txBody>
          </p:sp>
        </p:grpSp>
      </p:grpSp>
      <p:grpSp>
        <p:nvGrpSpPr>
          <p:cNvPr id="125" name="Group 48"/>
          <p:cNvGrpSpPr/>
          <p:nvPr/>
        </p:nvGrpSpPr>
        <p:grpSpPr>
          <a:xfrm>
            <a:off x="7601214" y="5617386"/>
            <a:ext cx="1498386" cy="583987"/>
            <a:chOff x="6581843" y="5563198"/>
            <a:chExt cx="1498386" cy="583987"/>
          </a:xfrm>
        </p:grpSpPr>
        <p:sp>
          <p:nvSpPr>
            <p:cNvPr id="126" name="Oval 45"/>
            <p:cNvSpPr/>
            <p:nvPr/>
          </p:nvSpPr>
          <p:spPr bwMode="auto">
            <a:xfrm>
              <a:off x="6581843" y="5563198"/>
              <a:ext cx="1498386" cy="583987"/>
            </a:xfrm>
            <a:prstGeom prst="ellipse">
              <a:avLst/>
            </a:prstGeom>
            <a:ln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GB" sz="1100" b="1" dirty="0">
                  <a:solidFill>
                    <a:srgbClr val="000000"/>
                  </a:solidFill>
                  <a:latin typeface="Arial" pitchFamily="68" charset="0"/>
                  <a:ea typeface="MS PGothic" pitchFamily="34" charset="-128"/>
                  <a:cs typeface="MS PGothic" pitchFamily="34" charset="-128"/>
                </a:rPr>
                <a:t/>
              </a:r>
              <a:br>
                <a:rPr lang="en-GB" sz="1100" b="1" dirty="0">
                  <a:solidFill>
                    <a:srgbClr val="000000"/>
                  </a:solidFill>
                  <a:latin typeface="Arial" pitchFamily="68" charset="0"/>
                  <a:ea typeface="MS PGothic" pitchFamily="34" charset="-128"/>
                  <a:cs typeface="MS PGothic" pitchFamily="34" charset="-128"/>
                </a:rPr>
              </a:br>
              <a:r>
                <a:rPr lang="en-GB" sz="1100" b="1" dirty="0">
                  <a:solidFill>
                    <a:srgbClr val="000000"/>
                  </a:solidFill>
                  <a:latin typeface="Arial" pitchFamily="68" charset="0"/>
                  <a:ea typeface="MS PGothic" pitchFamily="34" charset="-128"/>
                  <a:cs typeface="MS PGothic" pitchFamily="34" charset="-128"/>
                </a:rPr>
                <a:t/>
              </a:r>
              <a:br>
                <a:rPr lang="en-GB" sz="1100" b="1" dirty="0">
                  <a:solidFill>
                    <a:srgbClr val="000000"/>
                  </a:solidFill>
                  <a:latin typeface="Arial" pitchFamily="68" charset="0"/>
                  <a:ea typeface="MS PGothic" pitchFamily="34" charset="-128"/>
                  <a:cs typeface="MS PGothic" pitchFamily="34" charset="-128"/>
                </a:rPr>
              </a:br>
              <a:r>
                <a:rPr lang="en-GB" sz="1100" b="1" dirty="0">
                  <a:solidFill>
                    <a:srgbClr val="000000"/>
                  </a:solidFill>
                  <a:latin typeface="Arial" pitchFamily="68" charset="0"/>
                  <a:ea typeface="MS PGothic" pitchFamily="34" charset="-128"/>
                  <a:cs typeface="MS PGothic" pitchFamily="34" charset="-128"/>
                </a:rPr>
                <a:t>12k gates...</a:t>
              </a:r>
            </a:p>
          </p:txBody>
        </p:sp>
        <p:grpSp>
          <p:nvGrpSpPr>
            <p:cNvPr id="127" name="Group 67"/>
            <p:cNvGrpSpPr>
              <a:grpSpLocks/>
            </p:cNvGrpSpPr>
            <p:nvPr/>
          </p:nvGrpSpPr>
          <p:grpSpPr bwMode="auto">
            <a:xfrm>
              <a:off x="6614844" y="5593169"/>
              <a:ext cx="1465263" cy="517525"/>
              <a:chOff x="456" y="3379"/>
              <a:chExt cx="923" cy="326"/>
            </a:xfrm>
          </p:grpSpPr>
          <p:pic>
            <p:nvPicPr>
              <p:cNvPr id="128" name="Picture 68" descr="Blue Dot 300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456" y="3379"/>
                <a:ext cx="326" cy="32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29" name="Text Box 69"/>
              <p:cNvSpPr txBox="1">
                <a:spLocks noChangeArrowheads="1"/>
              </p:cNvSpPr>
              <p:nvPr/>
            </p:nvSpPr>
            <p:spPr bwMode="auto">
              <a:xfrm>
                <a:off x="705" y="3417"/>
                <a:ext cx="674" cy="192"/>
              </a:xfrm>
              <a:prstGeom prst="rect">
                <a:avLst/>
              </a:prstGeom>
              <a:noFill/>
              <a:ln w="38100" algn="ctr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 sz="1400" b="1" dirty="0">
                    <a:ea typeface="MS PGothic" pitchFamily="34" charset="-128"/>
                  </a:rPr>
                  <a:t>Cortex-M0</a:t>
                </a:r>
              </a:p>
            </p:txBody>
          </p:sp>
        </p:grpSp>
      </p:grpSp>
      <p:sp>
        <p:nvSpPr>
          <p:cNvPr id="130" name="Up Arrow 49"/>
          <p:cNvSpPr/>
          <p:nvPr/>
        </p:nvSpPr>
        <p:spPr bwMode="auto">
          <a:xfrm>
            <a:off x="9448177" y="2072370"/>
            <a:ext cx="482152" cy="4181042"/>
          </a:xfrm>
          <a:prstGeom prst="upArrow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vert270" wrap="none" lIns="36000" tIns="7200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r>
              <a:rPr lang="en-GB" sz="2000" b="1" dirty="0">
                <a:solidFill>
                  <a:srgbClr val="000000"/>
                </a:solidFill>
                <a:effectLst>
                  <a:innerShdw blurRad="63500" dist="50800" dir="10800000">
                    <a:prstClr val="black">
                      <a:alpha val="50000"/>
                    </a:prstClr>
                  </a:innerShdw>
                </a:effectLst>
                <a:latin typeface="Arial" pitchFamily="68" charset="0"/>
                <a:ea typeface="MS PGothic" pitchFamily="34" charset="-128"/>
                <a:cs typeface="MS PGothic" pitchFamily="34" charset="-128"/>
              </a:rPr>
              <a:t>Unparalleled Applicability</a:t>
            </a:r>
          </a:p>
        </p:txBody>
      </p:sp>
      <p:grpSp>
        <p:nvGrpSpPr>
          <p:cNvPr id="131" name="Group 70"/>
          <p:cNvGrpSpPr>
            <a:grpSpLocks/>
          </p:cNvGrpSpPr>
          <p:nvPr/>
        </p:nvGrpSpPr>
        <p:grpSpPr bwMode="auto">
          <a:xfrm>
            <a:off x="7510548" y="4577588"/>
            <a:ext cx="2105025" cy="517525"/>
            <a:chOff x="456" y="3379"/>
            <a:chExt cx="1326" cy="326"/>
          </a:xfrm>
        </p:grpSpPr>
        <p:pic>
          <p:nvPicPr>
            <p:cNvPr id="132" name="Picture 71" descr="Blue Dot 300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456" y="3379"/>
              <a:ext cx="326" cy="3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33" name="Text Box 72"/>
            <p:cNvSpPr txBox="1">
              <a:spLocks noChangeArrowheads="1"/>
            </p:cNvSpPr>
            <p:nvPr/>
          </p:nvSpPr>
          <p:spPr bwMode="auto">
            <a:xfrm>
              <a:off x="705" y="3417"/>
              <a:ext cx="1077" cy="192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sz="1400" b="1" dirty="0">
                  <a:ea typeface="MS PGothic" pitchFamily="34" charset="-128"/>
                </a:rPr>
                <a:t>Cortex-M4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17538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://www.embedu.org/Column/images/Column204-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1584" y="1340769"/>
            <a:ext cx="7200800" cy="48669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本占位符 6"/>
          <p:cNvSpPr txBox="1">
            <a:spLocks noChangeArrowheads="1"/>
          </p:cNvSpPr>
          <p:nvPr/>
        </p:nvSpPr>
        <p:spPr bwMode="auto">
          <a:xfrm>
            <a:off x="1703512" y="213842"/>
            <a:ext cx="5784850" cy="550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90000"/>
              </a:lnSpc>
              <a:buFont typeface="Arial" charset="0"/>
              <a:buNone/>
            </a:pPr>
            <a:r>
              <a:rPr lang="en-US" altLang="zh-CN" b="1" kern="0">
                <a:solidFill>
                  <a:srgbClr val="FFC000"/>
                </a:solidFill>
                <a:latin typeface="+mj-ea"/>
                <a:ea typeface="+mj-ea"/>
              </a:rPr>
              <a:t>ARM</a:t>
            </a:r>
            <a:r>
              <a:rPr lang="zh-CN" altLang="en-US" b="1" kern="0">
                <a:solidFill>
                  <a:srgbClr val="FFC000"/>
                </a:solidFill>
                <a:latin typeface="+mj-ea"/>
                <a:ea typeface="+mj-ea"/>
              </a:rPr>
              <a:t>指令体系发展历史</a:t>
            </a:r>
            <a:endParaRPr lang="zh-CN" altLang="en-US" b="1" kern="0" dirty="0">
              <a:solidFill>
                <a:srgbClr val="FFC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39095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文本占位符 3"/>
          <p:cNvSpPr>
            <a:spLocks noGrp="1" noChangeArrowheads="1"/>
          </p:cNvSpPr>
          <p:nvPr>
            <p:ph type="body" sz="quarter" idx="4294967295"/>
          </p:nvPr>
        </p:nvSpPr>
        <p:spPr bwMode="auto">
          <a:xfrm>
            <a:off x="1677989" y="193675"/>
            <a:ext cx="5786437" cy="642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 typeface="Arial" charset="0"/>
              <a:buNone/>
            </a:pPr>
            <a:r>
              <a:rPr lang="zh-CN" altLang="en-US" b="1" dirty="0" smtClean="0">
                <a:solidFill>
                  <a:srgbClr val="FFC000"/>
                </a:solidFill>
                <a:latin typeface="+mj-ea"/>
                <a:ea typeface="+mj-ea"/>
              </a:rPr>
              <a:t>为什么学习知识点</a:t>
            </a:r>
            <a:r>
              <a:rPr lang="en-US" altLang="zh-CN" b="1" dirty="0" smtClean="0">
                <a:solidFill>
                  <a:srgbClr val="FFC000"/>
                </a:solidFill>
                <a:latin typeface="+mj-ea"/>
                <a:ea typeface="+mj-ea"/>
              </a:rPr>
              <a:t>—</a:t>
            </a:r>
            <a:r>
              <a:rPr lang="zh-CN" altLang="en-US" b="1" dirty="0" smtClean="0">
                <a:solidFill>
                  <a:srgbClr val="FFC000"/>
                </a:solidFill>
                <a:latin typeface="+mj-ea"/>
                <a:ea typeface="+mj-ea"/>
              </a:rPr>
              <a:t>提问</a:t>
            </a:r>
            <a:endParaRPr lang="en-US" b="1" dirty="0" smtClean="0">
              <a:solidFill>
                <a:srgbClr val="FFC000"/>
              </a:solidFill>
              <a:latin typeface="+mj-ea"/>
              <a:ea typeface="+mj-ea"/>
            </a:endParaRPr>
          </a:p>
        </p:txBody>
      </p:sp>
      <p:sp>
        <p:nvSpPr>
          <p:cNvPr id="14339" name="文本占位符 4"/>
          <p:cNvSpPr>
            <a:spLocks noGrp="1" noChangeArrowheads="1"/>
          </p:cNvSpPr>
          <p:nvPr>
            <p:ph type="body" sz="quarter" idx="4294967295"/>
          </p:nvPr>
        </p:nvSpPr>
        <p:spPr bwMode="auto">
          <a:xfrm>
            <a:off x="1524000" y="1052737"/>
            <a:ext cx="9144000" cy="5162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473075" indent="-457200" eaLnBrk="1" hangingPunct="1">
              <a:lnSpc>
                <a:spcPct val="150000"/>
              </a:lnSpc>
              <a:buBlip>
                <a:blip r:embed="rId2"/>
              </a:buBlip>
            </a:pPr>
            <a:r>
              <a:rPr lang="zh-CN" altLang="en-US" sz="2800" kern="1200" dirty="0">
                <a:latin typeface="+mn-ea"/>
                <a:cs typeface="Microsoft Sans Serif" panose="020B0604020202020204" pitchFamily="34" charset="0"/>
              </a:rPr>
              <a:t>嵌入式是什么？</a:t>
            </a:r>
            <a:endParaRPr lang="en-US" altLang="zh-CN" sz="2800" kern="1200" dirty="0">
              <a:latin typeface="+mn-ea"/>
              <a:cs typeface="Microsoft Sans Serif" panose="020B0604020202020204" pitchFamily="34" charset="0"/>
            </a:endParaRPr>
          </a:p>
          <a:p>
            <a:pPr marL="473075" indent="-457200" eaLnBrk="1" hangingPunct="1">
              <a:lnSpc>
                <a:spcPct val="150000"/>
              </a:lnSpc>
              <a:buBlip>
                <a:blip r:embed="rId2"/>
              </a:buBlip>
            </a:pPr>
            <a:r>
              <a:rPr lang="zh-CN" altLang="en-US" sz="2800" kern="1200" dirty="0">
                <a:latin typeface="+mn-ea"/>
                <a:cs typeface="Microsoft Sans Serif" panose="020B0604020202020204" pitchFamily="34" charset="0"/>
              </a:rPr>
              <a:t>什么是</a:t>
            </a:r>
            <a:r>
              <a:rPr lang="en-US" altLang="zh-CN" sz="2800" kern="1200" dirty="0">
                <a:latin typeface="+mn-ea"/>
                <a:cs typeface="Microsoft Sans Serif" panose="020B0604020202020204" pitchFamily="34" charset="0"/>
              </a:rPr>
              <a:t>arm</a:t>
            </a:r>
            <a:r>
              <a:rPr lang="zh-CN" altLang="en-US" sz="2800" kern="1200" dirty="0">
                <a:latin typeface="+mn-ea"/>
                <a:cs typeface="Microsoft Sans Serif" panose="020B0604020202020204" pitchFamily="34" charset="0"/>
              </a:rPr>
              <a:t>呢？</a:t>
            </a:r>
            <a:endParaRPr lang="en-US" altLang="zh-CN" sz="2800" kern="1200" dirty="0">
              <a:latin typeface="+mn-ea"/>
              <a:cs typeface="Microsoft Sans Serif" panose="020B0604020202020204" pitchFamily="34" charset="0"/>
            </a:endParaRPr>
          </a:p>
          <a:p>
            <a:pPr marL="473075" indent="-457200" eaLnBrk="1" hangingPunct="1">
              <a:lnSpc>
                <a:spcPct val="150000"/>
              </a:lnSpc>
              <a:buBlip>
                <a:blip r:embed="rId2"/>
              </a:buBlip>
            </a:pPr>
            <a:r>
              <a:rPr lang="zh-CN" altLang="en-US" sz="2800" kern="1200" dirty="0">
                <a:latin typeface="+mn-ea"/>
                <a:cs typeface="Microsoft Sans Serif" panose="020B0604020202020204" pitchFamily="34" charset="0"/>
              </a:rPr>
              <a:t>嵌入式开发环境如何搭建</a:t>
            </a:r>
            <a:endParaRPr lang="en-US" sz="2800" kern="1200" dirty="0">
              <a:latin typeface="+mn-ea"/>
              <a:cs typeface="Microsoft Sans Serif" panose="020B0604020202020204" pitchFamily="34" charset="0"/>
            </a:endParaRPr>
          </a:p>
          <a:p>
            <a:pPr marL="15875" indent="0" eaLnBrk="1" hangingPunct="1">
              <a:lnSpc>
                <a:spcPct val="150000"/>
              </a:lnSpc>
              <a:buNone/>
            </a:pPr>
            <a:endParaRPr lang="zh-CN" altLang="en-US" sz="2800" b="1" dirty="0">
              <a:solidFill>
                <a:srgbClr val="376092"/>
              </a:solidFill>
              <a:latin typeface="Arial Unicode MS" pitchFamily="34" charset="-122"/>
            </a:endParaRPr>
          </a:p>
        </p:txBody>
      </p:sp>
      <p:grpSp>
        <p:nvGrpSpPr>
          <p:cNvPr id="14340" name="组合 6"/>
          <p:cNvGrpSpPr>
            <a:grpSpLocks/>
          </p:cNvGrpSpPr>
          <p:nvPr/>
        </p:nvGrpSpPr>
        <p:grpSpPr bwMode="auto">
          <a:xfrm>
            <a:off x="7585391" y="1258423"/>
            <a:ext cx="700087" cy="217487"/>
            <a:chOff x="0" y="0"/>
            <a:chExt cx="700745" cy="217152"/>
          </a:xfrm>
        </p:grpSpPr>
        <p:grpSp>
          <p:nvGrpSpPr>
            <p:cNvPr id="13357" name="五角星 7"/>
            <p:cNvGrpSpPr>
              <a:grpSpLocks/>
            </p:cNvGrpSpPr>
            <p:nvPr/>
          </p:nvGrpSpPr>
          <p:grpSpPr bwMode="auto">
            <a:xfrm>
              <a:off x="-20737" y="-18312"/>
              <a:ext cx="249936" cy="249936"/>
              <a:chOff x="0" y="0"/>
              <a:chExt cx="249936" cy="249936"/>
            </a:xfrm>
          </p:grpSpPr>
          <p:pic>
            <p:nvPicPr>
              <p:cNvPr id="13364" name="五角星 7"/>
              <p:cNvPicPr>
                <a:picLocks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249936" cy="2499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3365" name="Text Box 7"/>
              <p:cNvSpPr txBox="1">
                <a:spLocks noChangeArrowheads="1"/>
              </p:cNvSpPr>
              <p:nvPr/>
            </p:nvSpPr>
            <p:spPr bwMode="auto">
              <a:xfrm>
                <a:off x="87493" y="101954"/>
                <a:ext cx="82512" cy="825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charset="0"/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charset="0"/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charset="0"/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charset="0"/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9pPr>
              </a:lstStyle>
              <a:p>
                <a:pPr algn="ctr" eaLnBrk="1" hangingPunct="1"/>
                <a:endParaRPr lang="zh-CN" altLang="en-US">
                  <a:solidFill>
                    <a:srgbClr val="FFFFFF"/>
                  </a:solidFill>
                  <a:latin typeface="Franklin Gothic Book" pitchFamily="34" charset="0"/>
                  <a:ea typeface="黑体" pitchFamily="2" charset="-122"/>
                </a:endParaRPr>
              </a:p>
            </p:txBody>
          </p:sp>
        </p:grpSp>
        <p:grpSp>
          <p:nvGrpSpPr>
            <p:cNvPr id="13358" name="五角星 8"/>
            <p:cNvGrpSpPr>
              <a:grpSpLocks/>
            </p:cNvGrpSpPr>
            <p:nvPr/>
          </p:nvGrpSpPr>
          <p:grpSpPr bwMode="auto">
            <a:xfrm>
              <a:off x="229199" y="-18312"/>
              <a:ext cx="243840" cy="243840"/>
              <a:chOff x="0" y="0"/>
              <a:chExt cx="243840" cy="243840"/>
            </a:xfrm>
          </p:grpSpPr>
          <p:pic>
            <p:nvPicPr>
              <p:cNvPr id="13362" name="五角星 8"/>
              <p:cNvPicPr>
                <a:picLocks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243840" cy="2438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3363" name="Text Box 10"/>
              <p:cNvSpPr txBox="1">
                <a:spLocks noChangeArrowheads="1"/>
              </p:cNvSpPr>
              <p:nvPr/>
            </p:nvSpPr>
            <p:spPr bwMode="auto">
              <a:xfrm>
                <a:off x="82157" y="100826"/>
                <a:ext cx="82512" cy="825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charset="0"/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charset="0"/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charset="0"/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charset="0"/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9pPr>
              </a:lstStyle>
              <a:p>
                <a:pPr algn="ctr" eaLnBrk="1" hangingPunct="1"/>
                <a:endParaRPr lang="zh-CN" altLang="en-US">
                  <a:solidFill>
                    <a:srgbClr val="FFFFFF"/>
                  </a:solidFill>
                  <a:latin typeface="Franklin Gothic Book" pitchFamily="34" charset="0"/>
                  <a:ea typeface="黑体" pitchFamily="2" charset="-122"/>
                </a:endParaRPr>
              </a:p>
            </p:txBody>
          </p:sp>
        </p:grpSp>
        <p:grpSp>
          <p:nvGrpSpPr>
            <p:cNvPr id="13359" name="五角星 9"/>
            <p:cNvGrpSpPr>
              <a:grpSpLocks/>
            </p:cNvGrpSpPr>
            <p:nvPr/>
          </p:nvGrpSpPr>
          <p:grpSpPr bwMode="auto">
            <a:xfrm>
              <a:off x="466943" y="-18312"/>
              <a:ext cx="243840" cy="243840"/>
              <a:chOff x="0" y="0"/>
              <a:chExt cx="243840" cy="243840"/>
            </a:xfrm>
          </p:grpSpPr>
          <p:pic>
            <p:nvPicPr>
              <p:cNvPr id="13360" name="五角星 9"/>
              <p:cNvPicPr>
                <a:picLocks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243840" cy="2438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3361" name="Text Box 13"/>
              <p:cNvSpPr txBox="1">
                <a:spLocks noChangeArrowheads="1"/>
              </p:cNvSpPr>
              <p:nvPr/>
            </p:nvSpPr>
            <p:spPr bwMode="auto">
              <a:xfrm>
                <a:off x="84534" y="100826"/>
                <a:ext cx="82512" cy="825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charset="0"/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charset="0"/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charset="0"/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charset="0"/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9pPr>
              </a:lstStyle>
              <a:p>
                <a:pPr algn="ctr" eaLnBrk="1" hangingPunct="1"/>
                <a:endParaRPr lang="zh-CN" altLang="en-US">
                  <a:solidFill>
                    <a:srgbClr val="FFFFFF"/>
                  </a:solidFill>
                  <a:latin typeface="Franklin Gothic Book" pitchFamily="34" charset="0"/>
                  <a:ea typeface="黑体" pitchFamily="2" charset="-122"/>
                </a:endParaRPr>
              </a:p>
            </p:txBody>
          </p:sp>
        </p:grpSp>
      </p:grpSp>
      <p:grpSp>
        <p:nvGrpSpPr>
          <p:cNvPr id="14350" name="组合 10"/>
          <p:cNvGrpSpPr>
            <a:grpSpLocks/>
          </p:cNvGrpSpPr>
          <p:nvPr/>
        </p:nvGrpSpPr>
        <p:grpSpPr bwMode="auto">
          <a:xfrm>
            <a:off x="7595420" y="1974277"/>
            <a:ext cx="700087" cy="217488"/>
            <a:chOff x="0" y="0"/>
            <a:chExt cx="700745" cy="217152"/>
          </a:xfrm>
        </p:grpSpPr>
        <p:grpSp>
          <p:nvGrpSpPr>
            <p:cNvPr id="13348" name="五角星 11"/>
            <p:cNvGrpSpPr>
              <a:grpSpLocks/>
            </p:cNvGrpSpPr>
            <p:nvPr/>
          </p:nvGrpSpPr>
          <p:grpSpPr bwMode="auto">
            <a:xfrm>
              <a:off x="-20737" y="-17920"/>
              <a:ext cx="249936" cy="249936"/>
              <a:chOff x="0" y="0"/>
              <a:chExt cx="249936" cy="249936"/>
            </a:xfrm>
          </p:grpSpPr>
          <p:pic>
            <p:nvPicPr>
              <p:cNvPr id="13355" name="五角星 11"/>
              <p:cNvPicPr>
                <a:picLocks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249936" cy="2499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3356" name="Text Box 17"/>
              <p:cNvSpPr txBox="1">
                <a:spLocks noChangeArrowheads="1"/>
              </p:cNvSpPr>
              <p:nvPr/>
            </p:nvSpPr>
            <p:spPr bwMode="auto">
              <a:xfrm>
                <a:off x="87493" y="101562"/>
                <a:ext cx="82512" cy="825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charset="0"/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charset="0"/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charset="0"/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charset="0"/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9pPr>
              </a:lstStyle>
              <a:p>
                <a:pPr algn="ctr" eaLnBrk="1" hangingPunct="1"/>
                <a:endParaRPr lang="zh-CN" altLang="en-US">
                  <a:solidFill>
                    <a:srgbClr val="FFFFFF"/>
                  </a:solidFill>
                  <a:latin typeface="Franklin Gothic Book" pitchFamily="34" charset="0"/>
                  <a:ea typeface="黑体" pitchFamily="2" charset="-122"/>
                </a:endParaRPr>
              </a:p>
            </p:txBody>
          </p:sp>
        </p:grpSp>
        <p:grpSp>
          <p:nvGrpSpPr>
            <p:cNvPr id="13349" name="五角星 12"/>
            <p:cNvGrpSpPr>
              <a:grpSpLocks/>
            </p:cNvGrpSpPr>
            <p:nvPr/>
          </p:nvGrpSpPr>
          <p:grpSpPr bwMode="auto">
            <a:xfrm>
              <a:off x="229199" y="-17920"/>
              <a:ext cx="243840" cy="243840"/>
              <a:chOff x="0" y="0"/>
              <a:chExt cx="243840" cy="243840"/>
            </a:xfrm>
          </p:grpSpPr>
          <p:pic>
            <p:nvPicPr>
              <p:cNvPr id="13353" name="五角星 12"/>
              <p:cNvPicPr>
                <a:picLocks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243840" cy="2438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3354" name="Text Box 20"/>
              <p:cNvSpPr txBox="1">
                <a:spLocks noChangeArrowheads="1"/>
              </p:cNvSpPr>
              <p:nvPr/>
            </p:nvSpPr>
            <p:spPr bwMode="auto">
              <a:xfrm>
                <a:off x="82157" y="100434"/>
                <a:ext cx="82512" cy="825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charset="0"/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charset="0"/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charset="0"/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charset="0"/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9pPr>
              </a:lstStyle>
              <a:p>
                <a:pPr algn="ctr" eaLnBrk="1" hangingPunct="1"/>
                <a:endParaRPr lang="zh-CN" altLang="en-US">
                  <a:solidFill>
                    <a:srgbClr val="FFFFFF"/>
                  </a:solidFill>
                  <a:latin typeface="Franklin Gothic Book" pitchFamily="34" charset="0"/>
                  <a:ea typeface="黑体" pitchFamily="2" charset="-122"/>
                </a:endParaRPr>
              </a:p>
            </p:txBody>
          </p:sp>
        </p:grpSp>
        <p:grpSp>
          <p:nvGrpSpPr>
            <p:cNvPr id="13350" name="五角星 13"/>
            <p:cNvGrpSpPr>
              <a:grpSpLocks/>
            </p:cNvGrpSpPr>
            <p:nvPr/>
          </p:nvGrpSpPr>
          <p:grpSpPr bwMode="auto">
            <a:xfrm>
              <a:off x="466943" y="-17920"/>
              <a:ext cx="243840" cy="243840"/>
              <a:chOff x="0" y="0"/>
              <a:chExt cx="243840" cy="243840"/>
            </a:xfrm>
          </p:grpSpPr>
          <p:pic>
            <p:nvPicPr>
              <p:cNvPr id="13351" name="五角星 13"/>
              <p:cNvPicPr>
                <a:picLocks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243840" cy="2438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3352" name="Text Box 23"/>
              <p:cNvSpPr txBox="1">
                <a:spLocks noChangeArrowheads="1"/>
              </p:cNvSpPr>
              <p:nvPr/>
            </p:nvSpPr>
            <p:spPr bwMode="auto">
              <a:xfrm>
                <a:off x="84534" y="100434"/>
                <a:ext cx="82512" cy="825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charset="0"/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charset="0"/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charset="0"/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charset="0"/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9pPr>
              </a:lstStyle>
              <a:p>
                <a:pPr algn="ctr" eaLnBrk="1" hangingPunct="1"/>
                <a:endParaRPr lang="zh-CN" altLang="en-US">
                  <a:solidFill>
                    <a:srgbClr val="FFFFFF"/>
                  </a:solidFill>
                  <a:latin typeface="Franklin Gothic Book" pitchFamily="34" charset="0"/>
                  <a:ea typeface="黑体" pitchFamily="2" charset="-122"/>
                </a:endParaRPr>
              </a:p>
            </p:txBody>
          </p:sp>
        </p:grpSp>
      </p:grpSp>
      <p:grpSp>
        <p:nvGrpSpPr>
          <p:cNvPr id="14370" name="组合 18"/>
          <p:cNvGrpSpPr>
            <a:grpSpLocks/>
          </p:cNvGrpSpPr>
          <p:nvPr/>
        </p:nvGrpSpPr>
        <p:grpSpPr bwMode="auto">
          <a:xfrm>
            <a:off x="7574702" y="2672577"/>
            <a:ext cx="700087" cy="215900"/>
            <a:chOff x="0" y="0"/>
            <a:chExt cx="700745" cy="217152"/>
          </a:xfrm>
        </p:grpSpPr>
        <p:grpSp>
          <p:nvGrpSpPr>
            <p:cNvPr id="13330" name="五角星 19"/>
            <p:cNvGrpSpPr>
              <a:grpSpLocks/>
            </p:cNvGrpSpPr>
            <p:nvPr/>
          </p:nvGrpSpPr>
          <p:grpSpPr bwMode="auto">
            <a:xfrm>
              <a:off x="-20737" y="-19424"/>
              <a:ext cx="249936" cy="249936"/>
              <a:chOff x="0" y="0"/>
              <a:chExt cx="249936" cy="249936"/>
            </a:xfrm>
          </p:grpSpPr>
          <p:pic>
            <p:nvPicPr>
              <p:cNvPr id="13337" name="五角星 19"/>
              <p:cNvPicPr>
                <a:picLocks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249936" cy="2499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3338" name="Text Box 37"/>
              <p:cNvSpPr txBox="1">
                <a:spLocks noChangeArrowheads="1"/>
              </p:cNvSpPr>
              <p:nvPr/>
            </p:nvSpPr>
            <p:spPr bwMode="auto">
              <a:xfrm>
                <a:off x="87493" y="103066"/>
                <a:ext cx="82512" cy="825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charset="0"/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charset="0"/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charset="0"/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charset="0"/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9pPr>
              </a:lstStyle>
              <a:p>
                <a:pPr algn="ctr" eaLnBrk="1" hangingPunct="1"/>
                <a:endParaRPr lang="zh-CN" altLang="en-US">
                  <a:solidFill>
                    <a:srgbClr val="FFFFFF"/>
                  </a:solidFill>
                  <a:latin typeface="Franklin Gothic Book" pitchFamily="34" charset="0"/>
                  <a:ea typeface="黑体" pitchFamily="2" charset="-122"/>
                </a:endParaRPr>
              </a:p>
            </p:txBody>
          </p:sp>
        </p:grpSp>
        <p:grpSp>
          <p:nvGrpSpPr>
            <p:cNvPr id="13331" name="五角星 20"/>
            <p:cNvGrpSpPr>
              <a:grpSpLocks/>
            </p:cNvGrpSpPr>
            <p:nvPr/>
          </p:nvGrpSpPr>
          <p:grpSpPr bwMode="auto">
            <a:xfrm>
              <a:off x="229199" y="-19424"/>
              <a:ext cx="243840" cy="249936"/>
              <a:chOff x="0" y="0"/>
              <a:chExt cx="243840" cy="249936"/>
            </a:xfrm>
          </p:grpSpPr>
          <p:pic>
            <p:nvPicPr>
              <p:cNvPr id="13335" name="五角星 20"/>
              <p:cNvPicPr>
                <a:picLocks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243840" cy="2499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3336" name="Text Box 40"/>
              <p:cNvSpPr txBox="1">
                <a:spLocks noChangeArrowheads="1"/>
              </p:cNvSpPr>
              <p:nvPr/>
            </p:nvSpPr>
            <p:spPr bwMode="auto">
              <a:xfrm>
                <a:off x="82157" y="101938"/>
                <a:ext cx="82512" cy="825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charset="0"/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charset="0"/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charset="0"/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charset="0"/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9pPr>
              </a:lstStyle>
              <a:p>
                <a:pPr algn="ctr" eaLnBrk="1" hangingPunct="1"/>
                <a:endParaRPr lang="zh-CN" altLang="en-US">
                  <a:solidFill>
                    <a:srgbClr val="FFFFFF"/>
                  </a:solidFill>
                  <a:latin typeface="Franklin Gothic Book" pitchFamily="34" charset="0"/>
                  <a:ea typeface="黑体" pitchFamily="2" charset="-122"/>
                </a:endParaRPr>
              </a:p>
            </p:txBody>
          </p:sp>
        </p:grpSp>
        <p:grpSp>
          <p:nvGrpSpPr>
            <p:cNvPr id="13332" name="五角星 21"/>
            <p:cNvGrpSpPr>
              <a:grpSpLocks/>
            </p:cNvGrpSpPr>
            <p:nvPr/>
          </p:nvGrpSpPr>
          <p:grpSpPr bwMode="auto">
            <a:xfrm>
              <a:off x="466943" y="-19424"/>
              <a:ext cx="243840" cy="249936"/>
              <a:chOff x="0" y="0"/>
              <a:chExt cx="243840" cy="249936"/>
            </a:xfrm>
          </p:grpSpPr>
          <p:pic>
            <p:nvPicPr>
              <p:cNvPr id="13333" name="五角星 21"/>
              <p:cNvPicPr>
                <a:picLocks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243840" cy="2499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3334" name="Text Box 43"/>
              <p:cNvSpPr txBox="1">
                <a:spLocks noChangeArrowheads="1"/>
              </p:cNvSpPr>
              <p:nvPr/>
            </p:nvSpPr>
            <p:spPr bwMode="auto">
              <a:xfrm>
                <a:off x="84534" y="101938"/>
                <a:ext cx="82512" cy="825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charset="0"/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charset="0"/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charset="0"/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charset="0"/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9pPr>
              </a:lstStyle>
              <a:p>
                <a:pPr algn="ctr" eaLnBrk="1" hangingPunct="1"/>
                <a:endParaRPr lang="zh-CN" altLang="en-US">
                  <a:solidFill>
                    <a:srgbClr val="FFFFFF"/>
                  </a:solidFill>
                  <a:latin typeface="Franklin Gothic Book" pitchFamily="34" charset="0"/>
                  <a:ea typeface="黑体" pitchFamily="2" charset="-122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3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3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3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39" grpId="0" build="p" autoUpdateAnimBg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文本占位符 6"/>
          <p:cNvSpPr>
            <a:spLocks noGrp="1" noChangeArrowheads="1"/>
          </p:cNvSpPr>
          <p:nvPr>
            <p:ph type="body" sz="quarter" idx="4294967295"/>
          </p:nvPr>
        </p:nvSpPr>
        <p:spPr bwMode="auto">
          <a:xfrm>
            <a:off x="1703512" y="213842"/>
            <a:ext cx="5784850" cy="550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lnSpc>
                <a:spcPct val="90000"/>
              </a:lnSpc>
              <a:buNone/>
            </a:pPr>
            <a:r>
              <a:rPr lang="en-US" altLang="zh-CN" b="1" dirty="0">
                <a:solidFill>
                  <a:srgbClr val="FFC000"/>
                </a:solidFill>
                <a:latin typeface="+mj-ea"/>
                <a:ea typeface="+mj-ea"/>
              </a:rPr>
              <a:t>ARM</a:t>
            </a:r>
            <a:r>
              <a:rPr lang="zh-CN" altLang="en-US" b="1" dirty="0" smtClean="0">
                <a:solidFill>
                  <a:srgbClr val="FFC000"/>
                </a:solidFill>
                <a:latin typeface="+mj-ea"/>
                <a:ea typeface="+mj-ea"/>
              </a:rPr>
              <a:t>介绍</a:t>
            </a:r>
          </a:p>
        </p:txBody>
      </p:sp>
      <p:sp>
        <p:nvSpPr>
          <p:cNvPr id="16387" name="文本占位符 7"/>
          <p:cNvSpPr>
            <a:spLocks noGrp="1" noChangeArrowheads="1"/>
          </p:cNvSpPr>
          <p:nvPr>
            <p:ph type="body" sz="quarter" idx="4294967295"/>
          </p:nvPr>
        </p:nvSpPr>
        <p:spPr bwMode="auto">
          <a:xfrm>
            <a:off x="1524001" y="1052736"/>
            <a:ext cx="9143999" cy="501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473075" indent="-457200" eaLnBrk="1" hangingPunct="1">
              <a:buBlip>
                <a:blip r:embed="rId2"/>
              </a:buBlip>
            </a:pPr>
            <a:r>
              <a:rPr lang="zh-CN" altLang="en-US" sz="2800" kern="1200" dirty="0">
                <a:latin typeface="+mn-ea"/>
                <a:cs typeface="Microsoft Sans Serif" panose="020B0604020202020204" pitchFamily="34" charset="0"/>
              </a:rPr>
              <a:t>总结：</a:t>
            </a:r>
            <a:endParaRPr lang="en-US" altLang="zh-CN" sz="2800" kern="1200" dirty="0">
              <a:latin typeface="+mn-ea"/>
              <a:cs typeface="Microsoft Sans Serif" panose="020B0604020202020204" pitchFamily="34" charset="0"/>
            </a:endParaRPr>
          </a:p>
          <a:p>
            <a:pPr marL="930275" lvl="1" indent="-457200" eaLnBrk="1" hangingPunct="1">
              <a:buBlip>
                <a:blip r:embed="rId3"/>
              </a:buBlip>
            </a:pPr>
            <a:r>
              <a:rPr lang="zh-CN" altLang="en-US" sz="2000" kern="1200" dirty="0">
                <a:latin typeface="+mn-ea"/>
                <a:cs typeface="Microsoft Sans Serif" panose="020B0604020202020204" pitchFamily="34" charset="0"/>
              </a:rPr>
              <a:t>含义：</a:t>
            </a:r>
            <a:endParaRPr lang="en-US" altLang="zh-CN" sz="2000" kern="1200" dirty="0">
              <a:latin typeface="+mn-ea"/>
              <a:cs typeface="Microsoft Sans Serif" panose="020B0604020202020204" pitchFamily="34" charset="0"/>
            </a:endParaRPr>
          </a:p>
          <a:p>
            <a:pPr marL="473075" lvl="1" indent="0" eaLnBrk="1" hangingPunct="1">
              <a:buNone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Microsoft Sans Serif" panose="020B0604020202020204" pitchFamily="34" charset="0"/>
              </a:rPr>
              <a:t>	</a:t>
            </a:r>
            <a:r>
              <a:rPr lang="en-US" altLang="zh-CN" sz="2000" kern="1200" dirty="0">
                <a:latin typeface="+mn-ea"/>
                <a:cs typeface="Microsoft Sans Serif" panose="020B0604020202020204" pitchFamily="34" charset="0"/>
              </a:rPr>
              <a:t>1.</a:t>
            </a:r>
            <a:r>
              <a:rPr lang="zh-CN" altLang="en-US" sz="2000" kern="1200" dirty="0">
                <a:latin typeface="+mn-ea"/>
                <a:cs typeface="Microsoft Sans Serif" panose="020B0604020202020204" pitchFamily="34" charset="0"/>
              </a:rPr>
              <a:t>代表一个公司的名字：</a:t>
            </a:r>
            <a:r>
              <a:rPr lang="en-US" altLang="zh-CN" sz="2000" kern="1200" dirty="0">
                <a:latin typeface="+mn-ea"/>
                <a:cs typeface="Microsoft Sans Serif" panose="020B0604020202020204" pitchFamily="34" charset="0"/>
              </a:rPr>
              <a:t>arm</a:t>
            </a:r>
            <a:r>
              <a:rPr lang="zh-CN" altLang="en-US" sz="2000" kern="1200" dirty="0">
                <a:latin typeface="+mn-ea"/>
                <a:cs typeface="Microsoft Sans Serif" panose="020B0604020202020204" pitchFamily="34" charset="0"/>
              </a:rPr>
              <a:t>公司</a:t>
            </a:r>
          </a:p>
          <a:p>
            <a:pPr marL="473075" lvl="1" indent="0" eaLnBrk="1" hangingPunct="1">
              <a:buNone/>
            </a:pPr>
            <a:r>
              <a:rPr lang="en-US" altLang="zh-CN" sz="2000" kern="1200" dirty="0">
                <a:latin typeface="+mn-ea"/>
                <a:cs typeface="Microsoft Sans Serif" panose="020B0604020202020204" pitchFamily="34" charset="0"/>
              </a:rPr>
              <a:t>	2.</a:t>
            </a:r>
            <a:r>
              <a:rPr lang="zh-CN" altLang="en-US" sz="2000" kern="1200" dirty="0">
                <a:latin typeface="+mn-ea"/>
                <a:cs typeface="Microsoft Sans Serif" panose="020B0604020202020204" pitchFamily="34" charset="0"/>
              </a:rPr>
              <a:t>对一类微处理器的通称：</a:t>
            </a:r>
            <a:r>
              <a:rPr lang="en-US" altLang="zh-CN" sz="2000" kern="1200" dirty="0">
                <a:latin typeface="+mn-ea"/>
                <a:cs typeface="Microsoft Sans Serif" panose="020B0604020202020204" pitchFamily="34" charset="0"/>
              </a:rPr>
              <a:t>arm</a:t>
            </a:r>
            <a:r>
              <a:rPr lang="zh-CN" altLang="en-US" sz="2000" kern="1200" dirty="0">
                <a:latin typeface="+mn-ea"/>
                <a:cs typeface="Microsoft Sans Serif" panose="020B0604020202020204" pitchFamily="34" charset="0"/>
              </a:rPr>
              <a:t>处理器</a:t>
            </a:r>
          </a:p>
          <a:p>
            <a:pPr marL="473075" lvl="1" indent="0" eaLnBrk="1" hangingPunct="1">
              <a:buNone/>
            </a:pPr>
            <a:r>
              <a:rPr lang="en-US" altLang="zh-CN" sz="2000" kern="1200" dirty="0">
                <a:latin typeface="+mn-ea"/>
                <a:cs typeface="Microsoft Sans Serif" panose="020B0604020202020204" pitchFamily="34" charset="0"/>
              </a:rPr>
              <a:t>	3.</a:t>
            </a:r>
            <a:r>
              <a:rPr lang="zh-CN" altLang="en-US" sz="2000" kern="1200" dirty="0">
                <a:latin typeface="+mn-ea"/>
                <a:cs typeface="Microsoft Sans Serif" panose="020B0604020202020204" pitchFamily="34" charset="0"/>
              </a:rPr>
              <a:t>代表一种技术的名字</a:t>
            </a:r>
            <a:endParaRPr lang="en-US" altLang="zh-CN" sz="2000" kern="1200" dirty="0">
              <a:latin typeface="+mn-ea"/>
              <a:cs typeface="Microsoft Sans Serif" panose="020B0604020202020204" pitchFamily="34" charset="0"/>
            </a:endParaRPr>
          </a:p>
          <a:p>
            <a:pPr marL="473075" lvl="1" indent="0" eaLnBrk="1" hangingPunct="1">
              <a:buNone/>
            </a:pPr>
            <a:endParaRPr lang="en-US" altLang="zh-CN" sz="2000" kern="1200" dirty="0">
              <a:latin typeface="+mn-ea"/>
              <a:cs typeface="Microsoft Sans Serif" panose="020B0604020202020204" pitchFamily="34" charset="0"/>
            </a:endParaRPr>
          </a:p>
          <a:p>
            <a:pPr marL="930275" lvl="1" indent="-457200" eaLnBrk="1" hangingPunct="1">
              <a:buBlip>
                <a:blip r:embed="rId3"/>
              </a:buBlip>
            </a:pPr>
            <a:r>
              <a:rPr lang="en-US" altLang="zh-CN" sz="2000" kern="1200" dirty="0">
                <a:latin typeface="+mn-ea"/>
                <a:cs typeface="Microsoft Sans Serif" panose="020B0604020202020204" pitchFamily="34" charset="0"/>
              </a:rPr>
              <a:t>ARM</a:t>
            </a:r>
            <a:r>
              <a:rPr lang="zh-CN" altLang="en-US" sz="2000" kern="1200" dirty="0">
                <a:latin typeface="+mn-ea"/>
                <a:cs typeface="Microsoft Sans Serif" panose="020B0604020202020204" pitchFamily="34" charset="0"/>
              </a:rPr>
              <a:t>处理器的特点：</a:t>
            </a:r>
            <a:endParaRPr lang="en-US" altLang="zh-CN" sz="2000" kern="1200" dirty="0">
              <a:latin typeface="+mn-ea"/>
              <a:cs typeface="Microsoft Sans Serif" panose="020B0604020202020204" pitchFamily="34" charset="0"/>
            </a:endParaRPr>
          </a:p>
          <a:p>
            <a:pPr marL="473075" lvl="1" indent="0" eaLnBrk="1" hangingPunct="1">
              <a:buNone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Microsoft Sans Serif" panose="020B0604020202020204" pitchFamily="34" charset="0"/>
              </a:rPr>
              <a:t>	1.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Microsoft Sans Serif" panose="020B0604020202020204" pitchFamily="34" charset="0"/>
              </a:rPr>
              <a:t>高速度</a:t>
            </a:r>
          </a:p>
          <a:p>
            <a:pPr marL="473075" lvl="1" indent="0" eaLnBrk="1" hangingPunct="1">
              <a:buNone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Microsoft Sans Serif" panose="020B0604020202020204" pitchFamily="34" charset="0"/>
              </a:rPr>
              <a:t>	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Microsoft Sans Serif" panose="020B0604020202020204" pitchFamily="34" charset="0"/>
              </a:rPr>
              <a:t>2.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Microsoft Sans Serif" panose="020B0604020202020204" pitchFamily="34" charset="0"/>
              </a:rPr>
              <a:t>低功耗</a:t>
            </a:r>
          </a:p>
          <a:p>
            <a:pPr marL="473075" lvl="1" indent="0" eaLnBrk="1" hangingPunct="1">
              <a:buNone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Microsoft Sans Serif" panose="020B0604020202020204" pitchFamily="34" charset="0"/>
              </a:rPr>
              <a:t>	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Microsoft Sans Serif" panose="020B0604020202020204" pitchFamily="34" charset="0"/>
              </a:rPr>
              <a:t>3.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Microsoft Sans Serif" panose="020B0604020202020204" pitchFamily="34" charset="0"/>
              </a:rPr>
              <a:t>低价格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Microsoft Sans Serif" panose="020B0604020202020204" pitchFamily="34" charset="0"/>
            </a:endParaRPr>
          </a:p>
          <a:p>
            <a:pPr marL="473075" lvl="1" indent="0" eaLnBrk="1" hangingPunct="1">
              <a:buNone/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Microsoft Sans Serif" panose="020B0604020202020204" pitchFamily="34" charset="0"/>
            </a:endParaRPr>
          </a:p>
          <a:p>
            <a:pPr marL="930275" lvl="1" indent="-457200" eaLnBrk="1" hangingPunct="1">
              <a:buBlip>
                <a:blip r:embed="rId3"/>
              </a:buBlip>
            </a:pPr>
            <a:r>
              <a:rPr lang="zh-CN" altLang="en-US" sz="2000" kern="1200" dirty="0">
                <a:latin typeface="+mn-ea"/>
                <a:cs typeface="Microsoft Sans Serif" panose="020B0604020202020204" pitchFamily="34" charset="0"/>
              </a:rPr>
              <a:t>应用领域：</a:t>
            </a:r>
          </a:p>
          <a:p>
            <a:pPr marL="473075" lvl="1" indent="0" eaLnBrk="1" hangingPunct="1">
              <a:buNone/>
            </a:pPr>
            <a:r>
              <a:rPr lang="en-US" altLang="zh-CN" sz="2000" kern="1200" dirty="0">
                <a:latin typeface="+mn-ea"/>
                <a:cs typeface="Microsoft Sans Serif" panose="020B0604020202020204" pitchFamily="34" charset="0"/>
              </a:rPr>
              <a:t>	1.</a:t>
            </a:r>
            <a:r>
              <a:rPr lang="zh-CN" altLang="en-US" sz="2000" kern="1200" dirty="0">
                <a:latin typeface="+mn-ea"/>
                <a:cs typeface="Microsoft Sans Serif" panose="020B0604020202020204" pitchFamily="34" charset="0"/>
              </a:rPr>
              <a:t>无线通信，消费电子</a:t>
            </a:r>
          </a:p>
          <a:p>
            <a:pPr marL="473075" lvl="1" indent="0" eaLnBrk="1" hangingPunct="1">
              <a:buNone/>
            </a:pPr>
            <a:r>
              <a:rPr lang="zh-CN" altLang="en-US" sz="2000" kern="1200" dirty="0">
                <a:latin typeface="+mn-ea"/>
                <a:cs typeface="Microsoft Sans Serif" panose="020B0604020202020204" pitchFamily="34" charset="0"/>
              </a:rPr>
              <a:t>	</a:t>
            </a:r>
            <a:r>
              <a:rPr lang="en-US" altLang="zh-CN" sz="2000" kern="1200" dirty="0">
                <a:latin typeface="+mn-ea"/>
                <a:cs typeface="Microsoft Sans Serif" panose="020B0604020202020204" pitchFamily="34" charset="0"/>
              </a:rPr>
              <a:t>2.</a:t>
            </a:r>
            <a:r>
              <a:rPr lang="zh-CN" altLang="en-US" sz="2000" kern="1200" dirty="0">
                <a:latin typeface="+mn-ea"/>
                <a:cs typeface="Microsoft Sans Serif" panose="020B0604020202020204" pitchFamily="34" charset="0"/>
              </a:rPr>
              <a:t>汽车电子，工业控制和网络设备</a:t>
            </a:r>
          </a:p>
          <a:p>
            <a:pPr marL="457200" lvl="1" indent="0" eaLnBrk="1" hangingPunct="1">
              <a:spcAft>
                <a:spcPts val="600"/>
              </a:spcAft>
              <a:buNone/>
            </a:pPr>
            <a:endParaRPr lang="zh-CN" altLang="en-US" sz="2000" dirty="0">
              <a:latin typeface="Arial Unicode MS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2149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文本占位符 6"/>
          <p:cNvSpPr>
            <a:spLocks noGrp="1" noChangeArrowheads="1"/>
          </p:cNvSpPr>
          <p:nvPr>
            <p:ph type="body" sz="quarter" idx="4294967295"/>
          </p:nvPr>
        </p:nvSpPr>
        <p:spPr bwMode="auto">
          <a:xfrm>
            <a:off x="1703512" y="213842"/>
            <a:ext cx="5784850" cy="550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lnSpc>
                <a:spcPct val="90000"/>
              </a:lnSpc>
              <a:buNone/>
            </a:pPr>
            <a:r>
              <a:rPr lang="en-US" altLang="zh-CN" b="1" dirty="0" smtClean="0">
                <a:solidFill>
                  <a:srgbClr val="FFC000"/>
                </a:solidFill>
                <a:latin typeface="+mj-ea"/>
                <a:ea typeface="+mj-ea"/>
              </a:rPr>
              <a:t>ARM</a:t>
            </a:r>
            <a:r>
              <a:rPr lang="zh-CN" altLang="en-US" b="1" dirty="0" smtClean="0">
                <a:solidFill>
                  <a:srgbClr val="FFC000"/>
                </a:solidFill>
                <a:latin typeface="+mj-ea"/>
                <a:ea typeface="+mj-ea"/>
              </a:rPr>
              <a:t>开发板介绍</a:t>
            </a:r>
          </a:p>
        </p:txBody>
      </p:sp>
      <p:sp>
        <p:nvSpPr>
          <p:cNvPr id="16387" name="文本占位符 7"/>
          <p:cNvSpPr>
            <a:spLocks noGrp="1" noChangeArrowheads="1"/>
          </p:cNvSpPr>
          <p:nvPr>
            <p:ph type="body" sz="quarter" idx="4294967295"/>
          </p:nvPr>
        </p:nvSpPr>
        <p:spPr bwMode="auto">
          <a:xfrm>
            <a:off x="1524001" y="1052736"/>
            <a:ext cx="9143999" cy="501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473075" indent="-457200" eaLnBrk="1" hangingPunct="1">
              <a:buBlip>
                <a:blip r:embed="rId2"/>
              </a:buBlip>
            </a:pPr>
            <a:r>
              <a:rPr lang="en-US" altLang="zh-CN" sz="2800" kern="1200" dirty="0">
                <a:latin typeface="+mn-ea"/>
                <a:cs typeface="Microsoft Sans Serif" panose="020B0604020202020204" pitchFamily="34" charset="0"/>
              </a:rPr>
              <a:t>Mini2440</a:t>
            </a:r>
            <a:r>
              <a:rPr lang="zh-CN" altLang="en-US" sz="2800" kern="1200" dirty="0">
                <a:latin typeface="+mn-ea"/>
                <a:cs typeface="Microsoft Sans Serif" panose="020B0604020202020204" pitchFamily="34" charset="0"/>
              </a:rPr>
              <a:t>开发板</a:t>
            </a:r>
            <a:endParaRPr lang="en-US" altLang="zh-CN" sz="2800" kern="1200" dirty="0">
              <a:latin typeface="+mn-ea"/>
              <a:cs typeface="Microsoft Sans Serif" panose="020B0604020202020204" pitchFamily="34" charset="0"/>
            </a:endParaRPr>
          </a:p>
          <a:p>
            <a:pPr marL="930275" lvl="1" indent="-457200" eaLnBrk="1" hangingPunct="1">
              <a:buBlip>
                <a:blip r:embed="rId3"/>
              </a:buBlip>
            </a:pPr>
            <a:r>
              <a:rPr lang="en-US" altLang="zh-CN" sz="2000" kern="1200" dirty="0">
                <a:latin typeface="+mn-ea"/>
                <a:cs typeface="Microsoft Sans Serif" panose="020B0604020202020204" pitchFamily="34" charset="0"/>
              </a:rPr>
              <a:t>CPU</a:t>
            </a:r>
            <a:r>
              <a:rPr lang="zh-CN" altLang="en-US" sz="2000" kern="1200" dirty="0">
                <a:latin typeface="+mn-ea"/>
                <a:cs typeface="Microsoft Sans Serif" panose="020B0604020202020204" pitchFamily="34" charset="0"/>
              </a:rPr>
              <a:t>采用</a:t>
            </a:r>
            <a:r>
              <a:rPr lang="en-US" altLang="zh-CN" sz="2000" kern="1200" dirty="0">
                <a:latin typeface="+mn-ea"/>
                <a:cs typeface="Microsoft Sans Serif" panose="020B0604020202020204" pitchFamily="34" charset="0"/>
              </a:rPr>
              <a:t>ARM920T</a:t>
            </a:r>
            <a:r>
              <a:rPr lang="zh-CN" altLang="en-US" sz="2000" kern="1200" dirty="0">
                <a:latin typeface="+mn-ea"/>
                <a:cs typeface="Microsoft Sans Serif" panose="020B0604020202020204" pitchFamily="34" charset="0"/>
              </a:rPr>
              <a:t>核心的三星</a:t>
            </a:r>
            <a:r>
              <a:rPr lang="en-US" altLang="zh-CN" sz="2000" kern="1200" dirty="0">
                <a:latin typeface="+mn-ea"/>
                <a:cs typeface="Microsoft Sans Serif" panose="020B0604020202020204" pitchFamily="34" charset="0"/>
              </a:rPr>
              <a:t>S3C2440SOC</a:t>
            </a:r>
          </a:p>
          <a:p>
            <a:pPr marL="930275" lvl="1" indent="-457200" eaLnBrk="1" hangingPunct="1">
              <a:buBlip>
                <a:blip r:embed="rId3"/>
              </a:buBlip>
            </a:pPr>
            <a:r>
              <a:rPr lang="en-US" altLang="zh-CN" sz="2000" kern="1200" dirty="0">
                <a:latin typeface="+mn-ea"/>
                <a:cs typeface="Microsoft Sans Serif" panose="020B0604020202020204" pitchFamily="34" charset="0"/>
              </a:rPr>
              <a:t>64MB SDRAM</a:t>
            </a:r>
            <a:r>
              <a:rPr lang="zh-CN" altLang="en-US" sz="2000" kern="1200" dirty="0">
                <a:latin typeface="+mn-ea"/>
                <a:cs typeface="Microsoft Sans Serif" panose="020B0604020202020204" pitchFamily="34" charset="0"/>
              </a:rPr>
              <a:t>，</a:t>
            </a:r>
            <a:r>
              <a:rPr lang="en-US" altLang="zh-CN" sz="2000" kern="1200" dirty="0">
                <a:latin typeface="+mn-ea"/>
                <a:cs typeface="Microsoft Sans Serif" panose="020B0604020202020204" pitchFamily="34" charset="0"/>
              </a:rPr>
              <a:t>256MB </a:t>
            </a:r>
            <a:r>
              <a:rPr lang="en-US" altLang="zh-CN" sz="2000" kern="1200" dirty="0" err="1">
                <a:latin typeface="+mn-ea"/>
                <a:cs typeface="Microsoft Sans Serif" panose="020B0604020202020204" pitchFamily="34" charset="0"/>
              </a:rPr>
              <a:t>Nand</a:t>
            </a:r>
            <a:r>
              <a:rPr lang="en-US" altLang="zh-CN" sz="2000" kern="1200" dirty="0">
                <a:latin typeface="+mn-ea"/>
                <a:cs typeface="Microsoft Sans Serif" panose="020B0604020202020204" pitchFamily="34" charset="0"/>
              </a:rPr>
              <a:t> Flash</a:t>
            </a:r>
          </a:p>
          <a:p>
            <a:pPr marL="930275" lvl="1" indent="-457200" eaLnBrk="1" hangingPunct="1">
              <a:buBlip>
                <a:blip r:embed="rId3"/>
              </a:buBlip>
            </a:pPr>
            <a:r>
              <a:rPr lang="en-US" altLang="zh-CN" sz="2000" kern="1200" dirty="0">
                <a:latin typeface="+mn-ea"/>
                <a:cs typeface="Microsoft Sans Serif" panose="020B0604020202020204" pitchFamily="34" charset="0"/>
              </a:rPr>
              <a:t>3.5</a:t>
            </a:r>
            <a:r>
              <a:rPr lang="zh-CN" altLang="en-US" sz="2000" kern="1200" dirty="0">
                <a:latin typeface="+mn-ea"/>
                <a:cs typeface="Microsoft Sans Serif" panose="020B0604020202020204" pitchFamily="34" charset="0"/>
              </a:rPr>
              <a:t>寸 </a:t>
            </a:r>
            <a:r>
              <a:rPr lang="en-US" altLang="zh-CN" sz="2000" kern="1200" dirty="0">
                <a:latin typeface="+mn-ea"/>
                <a:cs typeface="Microsoft Sans Serif" panose="020B0604020202020204" pitchFamily="34" charset="0"/>
              </a:rPr>
              <a:t>LCD</a:t>
            </a:r>
            <a:r>
              <a:rPr lang="zh-CN" altLang="en-US" sz="2000" kern="1200" dirty="0">
                <a:latin typeface="+mn-ea"/>
                <a:cs typeface="Microsoft Sans Serif" panose="020B0604020202020204" pitchFamily="34" charset="0"/>
              </a:rPr>
              <a:t>显示屏</a:t>
            </a:r>
            <a:endParaRPr lang="en-US" altLang="zh-CN" sz="2000" kern="1200" dirty="0">
              <a:latin typeface="+mn-ea"/>
              <a:cs typeface="Microsoft Sans Serif" panose="020B0604020202020204" pitchFamily="34" charset="0"/>
            </a:endParaRPr>
          </a:p>
          <a:p>
            <a:pPr marL="930275" lvl="1" indent="-457200" eaLnBrk="1" hangingPunct="1">
              <a:buBlip>
                <a:blip r:embed="rId3"/>
              </a:buBlip>
            </a:pPr>
            <a:r>
              <a:rPr lang="zh-CN" altLang="en-US" sz="2000" kern="1200" dirty="0">
                <a:latin typeface="+mn-ea"/>
                <a:cs typeface="Microsoft Sans Serif" panose="020B0604020202020204" pitchFamily="34" charset="0"/>
              </a:rPr>
              <a:t>丰富的接口</a:t>
            </a:r>
            <a:endParaRPr lang="en-US" altLang="zh-CN" sz="2000" kern="1200" dirty="0">
              <a:latin typeface="+mn-ea"/>
              <a:cs typeface="Microsoft Sans Serif" panose="020B0604020202020204" pitchFamily="34" charset="0"/>
            </a:endParaRPr>
          </a:p>
          <a:p>
            <a:pPr marL="930275" lvl="1" indent="-457200" eaLnBrk="1" hangingPunct="1">
              <a:buBlip>
                <a:blip r:embed="rId3"/>
              </a:buBlip>
            </a:pPr>
            <a:r>
              <a:rPr lang="zh-CN" altLang="en-US" sz="2000" kern="1200" dirty="0">
                <a:latin typeface="+mn-ea"/>
                <a:cs typeface="Microsoft Sans Serif" panose="020B0604020202020204" pitchFamily="34" charset="0"/>
              </a:rPr>
              <a:t>丰富的开发资料</a:t>
            </a:r>
            <a:endParaRPr lang="en-US" altLang="zh-CN" sz="2000" kern="1200" dirty="0">
              <a:latin typeface="+mn-ea"/>
              <a:cs typeface="Microsoft Sans Serif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2965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文本占位符 6"/>
          <p:cNvSpPr>
            <a:spLocks noGrp="1" noChangeArrowheads="1"/>
          </p:cNvSpPr>
          <p:nvPr>
            <p:ph type="body" sz="quarter" idx="4294967295"/>
          </p:nvPr>
        </p:nvSpPr>
        <p:spPr bwMode="auto">
          <a:xfrm>
            <a:off x="1703512" y="213842"/>
            <a:ext cx="5784850" cy="550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lnSpc>
                <a:spcPct val="90000"/>
              </a:lnSpc>
              <a:buNone/>
            </a:pPr>
            <a:r>
              <a:rPr lang="en-US" altLang="zh-CN" b="1" dirty="0" smtClean="0">
                <a:solidFill>
                  <a:srgbClr val="FFC000"/>
                </a:solidFill>
                <a:latin typeface="+mj-ea"/>
                <a:ea typeface="+mj-ea"/>
              </a:rPr>
              <a:t>ARM</a:t>
            </a:r>
            <a:r>
              <a:rPr lang="zh-CN" altLang="en-US" b="1" dirty="0" smtClean="0">
                <a:solidFill>
                  <a:srgbClr val="FFC000"/>
                </a:solidFill>
                <a:latin typeface="+mj-ea"/>
                <a:ea typeface="+mj-ea"/>
              </a:rPr>
              <a:t>开发板介绍</a:t>
            </a:r>
          </a:p>
        </p:txBody>
      </p:sp>
      <p:sp>
        <p:nvSpPr>
          <p:cNvPr id="16387" name="文本占位符 7"/>
          <p:cNvSpPr>
            <a:spLocks noGrp="1" noChangeArrowheads="1"/>
          </p:cNvSpPr>
          <p:nvPr>
            <p:ph type="body" sz="quarter" idx="4294967295"/>
          </p:nvPr>
        </p:nvSpPr>
        <p:spPr bwMode="auto">
          <a:xfrm>
            <a:off x="1524001" y="1052736"/>
            <a:ext cx="9143999" cy="72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473075" indent="-457200" eaLnBrk="1" hangingPunct="1">
              <a:buBlip>
                <a:blip r:embed="rId2"/>
              </a:buBlip>
            </a:pPr>
            <a:r>
              <a:rPr lang="en-US" altLang="zh-CN" sz="2800" kern="1200" dirty="0">
                <a:latin typeface="+mn-ea"/>
                <a:cs typeface="Microsoft Sans Serif" panose="020B0604020202020204" pitchFamily="34" charset="0"/>
              </a:rPr>
              <a:t>Mini2440</a:t>
            </a:r>
            <a:r>
              <a:rPr lang="zh-CN" altLang="en-US" sz="2800" kern="1200" dirty="0">
                <a:latin typeface="+mn-ea"/>
                <a:cs typeface="Microsoft Sans Serif" panose="020B0604020202020204" pitchFamily="34" charset="0"/>
              </a:rPr>
              <a:t>开发板</a:t>
            </a:r>
            <a:endParaRPr lang="en-US" altLang="zh-CN" sz="2800" kern="1200" dirty="0">
              <a:latin typeface="+mn-ea"/>
              <a:cs typeface="Microsoft Sans Serif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5237" y="1752330"/>
            <a:ext cx="7121525" cy="4900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47310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6"/>
          <p:cNvSpPr txBox="1">
            <a:spLocks noChangeArrowheads="1"/>
          </p:cNvSpPr>
          <p:nvPr/>
        </p:nvSpPr>
        <p:spPr bwMode="auto">
          <a:xfrm>
            <a:off x="1524000" y="2708921"/>
            <a:ext cx="9144000" cy="550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algn="ctr" eaLnBrk="1" hangingPunct="1">
              <a:lnSpc>
                <a:spcPct val="90000"/>
              </a:lnSpc>
              <a:buFont typeface="Arial" charset="0"/>
              <a:buNone/>
            </a:pPr>
            <a:r>
              <a:rPr lang="zh-CN" altLang="en-US" b="1" kern="0" dirty="0">
                <a:latin typeface="+mj-ea"/>
                <a:ea typeface="+mj-ea"/>
              </a:rPr>
              <a:t>第二节</a:t>
            </a:r>
            <a:endParaRPr lang="en-US" altLang="zh-CN" b="1" kern="0" dirty="0">
              <a:latin typeface="+mj-ea"/>
              <a:ea typeface="+mj-ea"/>
            </a:endParaRPr>
          </a:p>
          <a:p>
            <a:pPr algn="ctr" eaLnBrk="1" hangingPunct="1">
              <a:lnSpc>
                <a:spcPct val="90000"/>
              </a:lnSpc>
              <a:buFont typeface="Arial" charset="0"/>
              <a:buNone/>
            </a:pPr>
            <a:r>
              <a:rPr lang="zh-CN" altLang="en-US" b="1" kern="0" dirty="0">
                <a:latin typeface="+mj-ea"/>
                <a:ea typeface="+mj-ea"/>
              </a:rPr>
              <a:t>开发环境搭建</a:t>
            </a:r>
          </a:p>
        </p:txBody>
      </p:sp>
    </p:spTree>
    <p:extLst>
      <p:ext uri="{BB962C8B-B14F-4D97-AF65-F5344CB8AC3E}">
        <p14:creationId xmlns:p14="http://schemas.microsoft.com/office/powerpoint/2010/main" val="2306148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文本占位符 6"/>
          <p:cNvSpPr>
            <a:spLocks noGrp="1" noChangeArrowheads="1"/>
          </p:cNvSpPr>
          <p:nvPr>
            <p:ph type="body" sz="quarter" idx="4294967295"/>
          </p:nvPr>
        </p:nvSpPr>
        <p:spPr bwMode="auto">
          <a:xfrm>
            <a:off x="1703512" y="213842"/>
            <a:ext cx="5784850" cy="550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lnSpc>
                <a:spcPct val="90000"/>
              </a:lnSpc>
              <a:buNone/>
            </a:pPr>
            <a:r>
              <a:rPr lang="zh-CN" altLang="en-US" b="1" dirty="0" smtClean="0">
                <a:solidFill>
                  <a:srgbClr val="FFC000"/>
                </a:solidFill>
                <a:latin typeface="+mj-ea"/>
                <a:ea typeface="+mj-ea"/>
              </a:rPr>
              <a:t>开发环境搭建</a:t>
            </a:r>
          </a:p>
        </p:txBody>
      </p:sp>
      <p:sp>
        <p:nvSpPr>
          <p:cNvPr id="16387" name="文本占位符 7"/>
          <p:cNvSpPr>
            <a:spLocks noGrp="1" noChangeArrowheads="1"/>
          </p:cNvSpPr>
          <p:nvPr>
            <p:ph type="body" sz="quarter" idx="4294967295"/>
          </p:nvPr>
        </p:nvSpPr>
        <p:spPr bwMode="auto">
          <a:xfrm>
            <a:off x="1524001" y="1052736"/>
            <a:ext cx="9143999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473075" indent="-457200" eaLnBrk="1" hangingPunct="1">
              <a:buBlip>
                <a:blip r:embed="rId2"/>
              </a:buBlip>
            </a:pPr>
            <a:r>
              <a:rPr lang="zh-CN" altLang="en-US" sz="2800" kern="1200" dirty="0">
                <a:latin typeface="+mn-ea"/>
                <a:cs typeface="Microsoft Sans Serif" panose="020B0604020202020204" pitchFamily="34" charset="0"/>
              </a:rPr>
              <a:t>示意图：</a:t>
            </a:r>
            <a:endParaRPr lang="en-US" altLang="zh-CN" sz="2800" kern="1200" dirty="0">
              <a:latin typeface="+mn-ea"/>
              <a:cs typeface="Microsoft Sans Serif" panose="020B0604020202020204" pitchFamily="34" charset="0"/>
            </a:endParaRPr>
          </a:p>
        </p:txBody>
      </p:sp>
      <p:sp>
        <p:nvSpPr>
          <p:cNvPr id="4" name="AutoShape 3"/>
          <p:cNvSpPr>
            <a:spLocks noChangeArrowheads="1"/>
          </p:cNvSpPr>
          <p:nvPr/>
        </p:nvSpPr>
        <p:spPr bwMode="auto">
          <a:xfrm flipH="1">
            <a:off x="2927351" y="3616326"/>
            <a:ext cx="1152525" cy="460375"/>
          </a:xfrm>
          <a:prstGeom prst="wedgeRoundRectCallout">
            <a:avLst>
              <a:gd name="adj1" fmla="val -103824"/>
              <a:gd name="adj2" fmla="val -4759"/>
              <a:gd name="adj3" fmla="val 16667"/>
            </a:avLst>
          </a:prstGeom>
          <a:solidFill>
            <a:schemeClr val="accent1"/>
          </a:solidFill>
          <a:ln w="9525" cmpd="sng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defRPr sz="2400">
                <a:solidFill>
                  <a:schemeClr val="bg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1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串口调试</a:t>
            </a:r>
          </a:p>
        </p:txBody>
      </p:sp>
      <p:sp>
        <p:nvSpPr>
          <p:cNvPr id="5" name="AutoShape 4"/>
          <p:cNvSpPr>
            <a:spLocks noChangeArrowheads="1"/>
          </p:cNvSpPr>
          <p:nvPr/>
        </p:nvSpPr>
        <p:spPr bwMode="auto">
          <a:xfrm>
            <a:off x="3325814" y="1595438"/>
            <a:ext cx="5507037" cy="1477962"/>
          </a:xfrm>
          <a:prstGeom prst="flowChartAlternateProcess">
            <a:avLst/>
          </a:prstGeom>
          <a:solidFill>
            <a:schemeClr val="accent1"/>
          </a:solidFill>
          <a:ln w="9525" cmpd="sng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defRPr sz="2400">
                <a:solidFill>
                  <a:schemeClr val="bg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" name="AutoShape 5"/>
          <p:cNvSpPr>
            <a:spLocks noChangeArrowheads="1"/>
          </p:cNvSpPr>
          <p:nvPr/>
        </p:nvSpPr>
        <p:spPr bwMode="auto">
          <a:xfrm>
            <a:off x="3863975" y="4335464"/>
            <a:ext cx="4465638" cy="1939925"/>
          </a:xfrm>
          <a:prstGeom prst="flowChartAlternateProcess">
            <a:avLst/>
          </a:prstGeom>
          <a:solidFill>
            <a:schemeClr val="accent1"/>
          </a:solidFill>
          <a:ln w="9525" cmpd="sng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defRPr sz="2400">
                <a:solidFill>
                  <a:schemeClr val="bg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" name="AutoShape 6"/>
          <p:cNvSpPr>
            <a:spLocks noChangeArrowheads="1"/>
          </p:cNvSpPr>
          <p:nvPr/>
        </p:nvSpPr>
        <p:spPr bwMode="auto">
          <a:xfrm>
            <a:off x="4187826" y="4344989"/>
            <a:ext cx="1439863" cy="758825"/>
          </a:xfrm>
          <a:prstGeom prst="flowChartProcess">
            <a:avLst/>
          </a:prstGeom>
          <a:solidFill>
            <a:schemeClr val="accent1"/>
          </a:solidFill>
          <a:ln w="9525" cmpd="sng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defRPr sz="2400">
                <a:solidFill>
                  <a:schemeClr val="bg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1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RS232</a:t>
            </a:r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5808663" y="4344988"/>
            <a:ext cx="863600" cy="1046162"/>
          </a:xfrm>
          <a:prstGeom prst="flowChartProcess">
            <a:avLst/>
          </a:prstGeom>
          <a:solidFill>
            <a:schemeClr val="accent1"/>
          </a:solidFill>
          <a:ln w="9525" cmpd="sng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defRPr sz="2400">
                <a:solidFill>
                  <a:schemeClr val="bg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1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RJ45</a:t>
            </a:r>
          </a:p>
        </p:txBody>
      </p:sp>
      <p:sp>
        <p:nvSpPr>
          <p:cNvPr id="9" name="AutoShape 8"/>
          <p:cNvSpPr>
            <a:spLocks noChangeArrowheads="1"/>
          </p:cNvSpPr>
          <p:nvPr/>
        </p:nvSpPr>
        <p:spPr bwMode="auto">
          <a:xfrm>
            <a:off x="6996113" y="4343401"/>
            <a:ext cx="863600" cy="758825"/>
          </a:xfrm>
          <a:prstGeom prst="flowChartProcess">
            <a:avLst/>
          </a:prstGeom>
          <a:solidFill>
            <a:schemeClr val="accent1"/>
          </a:solidFill>
          <a:ln w="9525" cmpd="sng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defRPr sz="2400">
                <a:solidFill>
                  <a:schemeClr val="bg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1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USB</a:t>
            </a:r>
          </a:p>
        </p:txBody>
      </p:sp>
      <p:sp>
        <p:nvSpPr>
          <p:cNvPr id="10" name="Text Box 9"/>
          <p:cNvSpPr txBox="1">
            <a:spLocks noChangeArrowheads="1"/>
          </p:cNvSpPr>
          <p:nvPr/>
        </p:nvSpPr>
        <p:spPr bwMode="auto">
          <a:xfrm>
            <a:off x="3863975" y="1806575"/>
            <a:ext cx="86518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bg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PC机</a:t>
            </a:r>
          </a:p>
        </p:txBody>
      </p:sp>
      <p:sp>
        <p:nvSpPr>
          <p:cNvPr id="11" name="Text Box 10"/>
          <p:cNvSpPr txBox="1">
            <a:spLocks noChangeArrowheads="1"/>
          </p:cNvSpPr>
          <p:nvPr/>
        </p:nvSpPr>
        <p:spPr bwMode="auto">
          <a:xfrm>
            <a:off x="3863976" y="5441950"/>
            <a:ext cx="142716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bg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ARM开发板</a:t>
            </a:r>
          </a:p>
        </p:txBody>
      </p:sp>
      <p:sp>
        <p:nvSpPr>
          <p:cNvPr id="12" name="AutoShape 11"/>
          <p:cNvSpPr>
            <a:spLocks noChangeArrowheads="1"/>
          </p:cNvSpPr>
          <p:nvPr/>
        </p:nvSpPr>
        <p:spPr bwMode="auto">
          <a:xfrm>
            <a:off x="4235451" y="2444750"/>
            <a:ext cx="987425" cy="419100"/>
          </a:xfrm>
          <a:prstGeom prst="flowChartAlternateProcess">
            <a:avLst/>
          </a:prstGeom>
          <a:solidFill>
            <a:schemeClr val="accent1"/>
          </a:solidFill>
          <a:ln w="9525" cmpd="sng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defRPr sz="2400">
                <a:solidFill>
                  <a:schemeClr val="bg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1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minicom</a:t>
            </a:r>
          </a:p>
        </p:txBody>
      </p:sp>
      <p:sp>
        <p:nvSpPr>
          <p:cNvPr id="13" name="AutoShape 12"/>
          <p:cNvSpPr>
            <a:spLocks noChangeArrowheads="1"/>
          </p:cNvSpPr>
          <p:nvPr/>
        </p:nvSpPr>
        <p:spPr bwMode="auto">
          <a:xfrm>
            <a:off x="5586413" y="5567364"/>
            <a:ext cx="1308100" cy="503237"/>
          </a:xfrm>
          <a:prstGeom prst="flowChartAlternateProcess">
            <a:avLst/>
          </a:prstGeom>
          <a:solidFill>
            <a:schemeClr val="accent1"/>
          </a:solidFill>
          <a:ln w="9525" cmpd="sng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defRPr sz="2400">
                <a:solidFill>
                  <a:schemeClr val="bg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1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tftp下载</a:t>
            </a:r>
          </a:p>
        </p:txBody>
      </p:sp>
      <p:sp>
        <p:nvSpPr>
          <p:cNvPr id="14" name="AutoShape 13"/>
          <p:cNvSpPr>
            <a:spLocks noChangeArrowheads="1"/>
          </p:cNvSpPr>
          <p:nvPr/>
        </p:nvSpPr>
        <p:spPr bwMode="auto">
          <a:xfrm>
            <a:off x="5735639" y="2444750"/>
            <a:ext cx="865187" cy="420688"/>
          </a:xfrm>
          <a:prstGeom prst="flowChartAlternateProcess">
            <a:avLst/>
          </a:prstGeom>
          <a:solidFill>
            <a:schemeClr val="accent1"/>
          </a:solidFill>
          <a:ln w="9525" cmpd="sng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defRPr sz="2400">
                <a:solidFill>
                  <a:schemeClr val="bg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1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tftp服务</a:t>
            </a:r>
          </a:p>
        </p:txBody>
      </p:sp>
      <p:sp>
        <p:nvSpPr>
          <p:cNvPr id="15" name="AutoShape 14"/>
          <p:cNvSpPr>
            <a:spLocks noChangeArrowheads="1"/>
          </p:cNvSpPr>
          <p:nvPr/>
        </p:nvSpPr>
        <p:spPr bwMode="auto">
          <a:xfrm>
            <a:off x="4621213" y="3289301"/>
            <a:ext cx="215900" cy="790575"/>
          </a:xfrm>
          <a:prstGeom prst="upArrow">
            <a:avLst>
              <a:gd name="adj1" fmla="val 50000"/>
              <a:gd name="adj2" fmla="val 91544"/>
            </a:avLst>
          </a:prstGeom>
          <a:solidFill>
            <a:schemeClr val="accent1"/>
          </a:solidFill>
          <a:ln w="9525" cmpd="sng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anchor="ctr"/>
          <a:lstStyle>
            <a:lvl1pPr>
              <a:spcBef>
                <a:spcPct val="20000"/>
              </a:spcBef>
              <a:defRPr sz="2400">
                <a:solidFill>
                  <a:schemeClr val="bg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6" name="AutoShape 15"/>
          <p:cNvSpPr>
            <a:spLocks noChangeArrowheads="1"/>
          </p:cNvSpPr>
          <p:nvPr/>
        </p:nvSpPr>
        <p:spPr bwMode="auto">
          <a:xfrm>
            <a:off x="6024563" y="3286126"/>
            <a:ext cx="215900" cy="790575"/>
          </a:xfrm>
          <a:prstGeom prst="downArrow">
            <a:avLst>
              <a:gd name="adj1" fmla="val 50000"/>
              <a:gd name="adj2" fmla="val 91544"/>
            </a:avLst>
          </a:prstGeom>
          <a:solidFill>
            <a:schemeClr val="accent1"/>
          </a:solidFill>
          <a:ln w="9525" cmpd="sng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anchor="ctr"/>
          <a:lstStyle>
            <a:lvl1pPr>
              <a:spcBef>
                <a:spcPct val="20000"/>
              </a:spcBef>
              <a:defRPr sz="2400">
                <a:solidFill>
                  <a:schemeClr val="bg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7" name="AutoShape 16"/>
          <p:cNvSpPr>
            <a:spLocks noChangeArrowheads="1"/>
          </p:cNvSpPr>
          <p:nvPr/>
        </p:nvSpPr>
        <p:spPr bwMode="auto">
          <a:xfrm>
            <a:off x="7319963" y="3311526"/>
            <a:ext cx="215900" cy="790575"/>
          </a:xfrm>
          <a:prstGeom prst="downArrow">
            <a:avLst>
              <a:gd name="adj1" fmla="val 50000"/>
              <a:gd name="adj2" fmla="val 91544"/>
            </a:avLst>
          </a:prstGeom>
          <a:solidFill>
            <a:schemeClr val="accent1"/>
          </a:solidFill>
          <a:ln w="9525" cmpd="sng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anchor="ctr"/>
          <a:lstStyle>
            <a:lvl1pPr>
              <a:spcBef>
                <a:spcPct val="20000"/>
              </a:spcBef>
              <a:defRPr sz="2400">
                <a:solidFill>
                  <a:schemeClr val="bg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35787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文本占位符 6"/>
          <p:cNvSpPr>
            <a:spLocks noGrp="1" noChangeArrowheads="1"/>
          </p:cNvSpPr>
          <p:nvPr>
            <p:ph type="body" sz="quarter" idx="4294967295"/>
          </p:nvPr>
        </p:nvSpPr>
        <p:spPr bwMode="auto">
          <a:xfrm>
            <a:off x="1703512" y="213842"/>
            <a:ext cx="5784850" cy="550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lnSpc>
                <a:spcPct val="90000"/>
              </a:lnSpc>
              <a:buNone/>
            </a:pPr>
            <a:r>
              <a:rPr lang="zh-CN" altLang="en-US" b="1" dirty="0" smtClean="0">
                <a:solidFill>
                  <a:srgbClr val="FFC000"/>
                </a:solidFill>
                <a:latin typeface="+mj-ea"/>
                <a:ea typeface="+mj-ea"/>
              </a:rPr>
              <a:t>开发环境搭建</a:t>
            </a:r>
          </a:p>
        </p:txBody>
      </p:sp>
      <p:sp>
        <p:nvSpPr>
          <p:cNvPr id="16387" name="文本占位符 7"/>
          <p:cNvSpPr>
            <a:spLocks noGrp="1" noChangeArrowheads="1"/>
          </p:cNvSpPr>
          <p:nvPr>
            <p:ph type="body" sz="quarter" idx="4294967295"/>
          </p:nvPr>
        </p:nvSpPr>
        <p:spPr bwMode="auto">
          <a:xfrm>
            <a:off x="1524001" y="1052736"/>
            <a:ext cx="9143999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473075" indent="-457200" eaLnBrk="1" hangingPunct="1">
              <a:buBlip>
                <a:blip r:embed="rId2"/>
              </a:buBlip>
            </a:pPr>
            <a:r>
              <a:rPr lang="zh-CN" altLang="en-US" sz="2800" kern="1200" dirty="0">
                <a:latin typeface="+mn-ea"/>
                <a:cs typeface="Microsoft Sans Serif" panose="020B0604020202020204" pitchFamily="34" charset="0"/>
              </a:rPr>
              <a:t>软件开发环境搭建</a:t>
            </a:r>
            <a:endParaRPr lang="en-US" altLang="zh-CN" sz="2800" kern="1200" dirty="0">
              <a:latin typeface="+mn-ea"/>
              <a:cs typeface="Microsoft Sans Serif" panose="020B0604020202020204" pitchFamily="34" charset="0"/>
            </a:endParaRPr>
          </a:p>
        </p:txBody>
      </p:sp>
      <p:sp>
        <p:nvSpPr>
          <p:cNvPr id="18" name="AutoShape 3"/>
          <p:cNvSpPr>
            <a:spLocks noChangeArrowheads="1"/>
          </p:cNvSpPr>
          <p:nvPr/>
        </p:nvSpPr>
        <p:spPr bwMode="auto">
          <a:xfrm>
            <a:off x="2711624" y="1988840"/>
            <a:ext cx="7051066" cy="503238"/>
          </a:xfrm>
          <a:prstGeom prst="flowChartAlternateProcess">
            <a:avLst/>
          </a:prstGeom>
          <a:solidFill>
            <a:schemeClr val="accent1"/>
          </a:solidFill>
          <a:ln w="9525" cmpd="sng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defRPr sz="2400">
                <a:solidFill>
                  <a:schemeClr val="bg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一：安装编译器</a:t>
            </a:r>
          </a:p>
        </p:txBody>
      </p:sp>
      <p:sp>
        <p:nvSpPr>
          <p:cNvPr id="19" name="AutoShape 4"/>
          <p:cNvSpPr>
            <a:spLocks noChangeArrowheads="1"/>
          </p:cNvSpPr>
          <p:nvPr/>
        </p:nvSpPr>
        <p:spPr bwMode="auto">
          <a:xfrm>
            <a:off x="2762839" y="3284984"/>
            <a:ext cx="6948635" cy="2160240"/>
          </a:xfrm>
          <a:prstGeom prst="flowChartAlternateProcess">
            <a:avLst/>
          </a:prstGeom>
          <a:solidFill>
            <a:srgbClr val="F6F5CD"/>
          </a:solidFill>
          <a:ln w="9525" cmpd="sng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defRPr sz="2400">
                <a:solidFill>
                  <a:schemeClr val="bg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0" name="Text Box 5"/>
          <p:cNvSpPr txBox="1">
            <a:spLocks noChangeArrowheads="1"/>
          </p:cNvSpPr>
          <p:nvPr/>
        </p:nvSpPr>
        <p:spPr bwMode="auto">
          <a:xfrm>
            <a:off x="2777916" y="3487941"/>
            <a:ext cx="6984775" cy="1754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bg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r>
              <a:rPr lang="zh-CN" altLang="en-US" sz="18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1. mkdir /usr/local/arm</a:t>
            </a:r>
          </a:p>
          <a:p>
            <a:pPr>
              <a:spcBef>
                <a:spcPct val="0"/>
              </a:spcBef>
            </a:pPr>
            <a:r>
              <a:rPr lang="zh-CN" altLang="en-US" sz="18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2. tar xjvf arm-linux-gcc-4.4.3.tar.bz2 </a:t>
            </a:r>
            <a:r>
              <a:rPr lang="en-US" altLang="zh-CN" sz="18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–</a:t>
            </a:r>
            <a:r>
              <a:rPr lang="zh-CN" altLang="en-US" sz="18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 /usr/local/arm</a:t>
            </a:r>
          </a:p>
          <a:p>
            <a:pPr>
              <a:spcBef>
                <a:spcPct val="0"/>
              </a:spcBef>
            </a:pPr>
            <a:r>
              <a:rPr lang="zh-CN" altLang="en-US" sz="18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3. vim /etc/profile</a:t>
            </a:r>
          </a:p>
          <a:p>
            <a:pPr>
              <a:spcBef>
                <a:spcPct val="0"/>
              </a:spcBef>
            </a:pPr>
            <a:r>
              <a:rPr lang="zh-CN" altLang="en-US" sz="18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 +</a:t>
            </a:r>
          </a:p>
          <a:p>
            <a:pPr>
              <a:spcBef>
                <a:spcPct val="0"/>
              </a:spcBef>
            </a:pPr>
            <a:r>
              <a:rPr lang="zh-CN" altLang="en-US" sz="18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 PATH=/usr/local/arm/4.4.3/bin:$PATH</a:t>
            </a:r>
          </a:p>
          <a:p>
            <a:pPr>
              <a:spcBef>
                <a:spcPct val="0"/>
              </a:spcBef>
            </a:pPr>
            <a:r>
              <a:rPr lang="zh-CN" altLang="en-US" sz="18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4. source /etc/profile</a:t>
            </a:r>
            <a:r>
              <a:rPr lang="zh-CN" altLang="en-US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2216120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文本占位符 6"/>
          <p:cNvSpPr>
            <a:spLocks noGrp="1" noChangeArrowheads="1"/>
          </p:cNvSpPr>
          <p:nvPr>
            <p:ph type="body" sz="quarter" idx="4294967295"/>
          </p:nvPr>
        </p:nvSpPr>
        <p:spPr bwMode="auto">
          <a:xfrm>
            <a:off x="1703512" y="213842"/>
            <a:ext cx="5784850" cy="550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lnSpc>
                <a:spcPct val="90000"/>
              </a:lnSpc>
              <a:buNone/>
            </a:pPr>
            <a:r>
              <a:rPr lang="zh-CN" altLang="en-US" b="1" dirty="0" smtClean="0">
                <a:solidFill>
                  <a:srgbClr val="FFC000"/>
                </a:solidFill>
                <a:latin typeface="+mj-ea"/>
                <a:ea typeface="+mj-ea"/>
              </a:rPr>
              <a:t>开发环境搭建</a:t>
            </a:r>
          </a:p>
        </p:txBody>
      </p:sp>
      <p:sp>
        <p:nvSpPr>
          <p:cNvPr id="16387" name="文本占位符 7"/>
          <p:cNvSpPr>
            <a:spLocks noGrp="1" noChangeArrowheads="1"/>
          </p:cNvSpPr>
          <p:nvPr>
            <p:ph type="body" sz="quarter" idx="4294967295"/>
          </p:nvPr>
        </p:nvSpPr>
        <p:spPr bwMode="auto">
          <a:xfrm>
            <a:off x="1524001" y="1052736"/>
            <a:ext cx="9143999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473075" indent="-457200" eaLnBrk="1" hangingPunct="1">
              <a:buBlip>
                <a:blip r:embed="rId2"/>
              </a:buBlip>
            </a:pPr>
            <a:r>
              <a:rPr lang="zh-CN" altLang="en-US" sz="2800" kern="1200" dirty="0">
                <a:latin typeface="+mn-ea"/>
                <a:cs typeface="Microsoft Sans Serif" panose="020B0604020202020204" pitchFamily="34" charset="0"/>
              </a:rPr>
              <a:t>软件开发环境搭建</a:t>
            </a:r>
            <a:endParaRPr lang="en-US" altLang="zh-CN" sz="2800" kern="1200" dirty="0">
              <a:latin typeface="+mn-ea"/>
              <a:cs typeface="Microsoft Sans Serif" panose="020B0604020202020204" pitchFamily="34" charset="0"/>
            </a:endParaRPr>
          </a:p>
        </p:txBody>
      </p:sp>
      <p:sp>
        <p:nvSpPr>
          <p:cNvPr id="18" name="AutoShape 3"/>
          <p:cNvSpPr>
            <a:spLocks noChangeArrowheads="1"/>
          </p:cNvSpPr>
          <p:nvPr/>
        </p:nvSpPr>
        <p:spPr bwMode="auto">
          <a:xfrm>
            <a:off x="2711624" y="1988840"/>
            <a:ext cx="7051066" cy="503238"/>
          </a:xfrm>
          <a:prstGeom prst="flowChartAlternateProcess">
            <a:avLst/>
          </a:prstGeom>
          <a:solidFill>
            <a:schemeClr val="accent1"/>
          </a:solidFill>
          <a:ln w="9525" cmpd="sng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defRPr sz="2400">
                <a:solidFill>
                  <a:schemeClr val="bg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800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二：安装minicom</a:t>
            </a:r>
          </a:p>
        </p:txBody>
      </p:sp>
      <p:sp>
        <p:nvSpPr>
          <p:cNvPr id="7" name="AutoShape 4"/>
          <p:cNvSpPr>
            <a:spLocks noChangeArrowheads="1"/>
          </p:cNvSpPr>
          <p:nvPr/>
        </p:nvSpPr>
        <p:spPr bwMode="auto">
          <a:xfrm>
            <a:off x="2866840" y="3103234"/>
            <a:ext cx="6553200" cy="2693511"/>
          </a:xfrm>
          <a:prstGeom prst="flowChartAlternateProcess">
            <a:avLst/>
          </a:prstGeom>
          <a:solidFill>
            <a:srgbClr val="F6F5CD"/>
          </a:solidFill>
          <a:ln w="9525" cmpd="sng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defRPr sz="2400">
                <a:solidFill>
                  <a:schemeClr val="bg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3070095" y="3434326"/>
            <a:ext cx="6334125" cy="203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bg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800" dirty="0">
                <a:solidFill>
                  <a:schemeClr val="tx1"/>
                </a:solidFill>
                <a:ea typeface="宋体" panose="02010600030101010101" pitchFamily="2" charset="-122"/>
              </a:rPr>
              <a:t>1</a:t>
            </a:r>
            <a:r>
              <a:rPr lang="zh-CN" altLang="en-US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 安装：sudo apt-get install minicom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配置：minicom -s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 使用：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命令: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	ctrl a + q   quit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ctrl a + w   lineWrap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ctrl a + z   help</a:t>
            </a:r>
          </a:p>
        </p:txBody>
      </p:sp>
    </p:spTree>
    <p:extLst>
      <p:ext uri="{BB962C8B-B14F-4D97-AF65-F5344CB8AC3E}">
        <p14:creationId xmlns:p14="http://schemas.microsoft.com/office/powerpoint/2010/main" val="3481007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文本占位符 6"/>
          <p:cNvSpPr>
            <a:spLocks noGrp="1" noChangeArrowheads="1"/>
          </p:cNvSpPr>
          <p:nvPr>
            <p:ph type="body" sz="quarter" idx="4294967295"/>
          </p:nvPr>
        </p:nvSpPr>
        <p:spPr bwMode="auto">
          <a:xfrm>
            <a:off x="1703512" y="213842"/>
            <a:ext cx="5784850" cy="550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lnSpc>
                <a:spcPct val="90000"/>
              </a:lnSpc>
              <a:buNone/>
            </a:pPr>
            <a:r>
              <a:rPr lang="zh-CN" altLang="en-US" b="1" dirty="0" smtClean="0">
                <a:solidFill>
                  <a:srgbClr val="FFC000"/>
                </a:solidFill>
                <a:latin typeface="+mj-ea"/>
                <a:ea typeface="+mj-ea"/>
              </a:rPr>
              <a:t>开发环境搭建</a:t>
            </a:r>
          </a:p>
        </p:txBody>
      </p:sp>
      <p:sp>
        <p:nvSpPr>
          <p:cNvPr id="9" name="AutoShape 3"/>
          <p:cNvSpPr>
            <a:spLocks noChangeArrowheads="1"/>
          </p:cNvSpPr>
          <p:nvPr/>
        </p:nvSpPr>
        <p:spPr bwMode="auto">
          <a:xfrm>
            <a:off x="2531268" y="1111971"/>
            <a:ext cx="7129463" cy="503238"/>
          </a:xfrm>
          <a:prstGeom prst="flowChartAlternateProcess">
            <a:avLst/>
          </a:prstGeom>
          <a:solidFill>
            <a:schemeClr val="accent1"/>
          </a:solidFill>
          <a:ln w="9525" cmpd="sng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defRPr sz="2400">
                <a:solidFill>
                  <a:schemeClr val="bg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800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三：安装TFTP服务</a:t>
            </a:r>
          </a:p>
        </p:txBody>
      </p:sp>
      <p:sp>
        <p:nvSpPr>
          <p:cNvPr id="10" name="AutoShape 4"/>
          <p:cNvSpPr>
            <a:spLocks noChangeArrowheads="1"/>
          </p:cNvSpPr>
          <p:nvPr/>
        </p:nvSpPr>
        <p:spPr bwMode="auto">
          <a:xfrm>
            <a:off x="2783632" y="1844825"/>
            <a:ext cx="6553200" cy="4718505"/>
          </a:xfrm>
          <a:prstGeom prst="flowChartAlternateProcess">
            <a:avLst/>
          </a:prstGeom>
          <a:solidFill>
            <a:srgbClr val="F6F5CD"/>
          </a:solidFill>
          <a:ln w="9525" cmpd="sng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defRPr sz="2400">
                <a:solidFill>
                  <a:schemeClr val="bg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1" name="Text Box 5"/>
          <p:cNvSpPr txBox="1">
            <a:spLocks noChangeArrowheads="1"/>
          </p:cNvSpPr>
          <p:nvPr/>
        </p:nvSpPr>
        <p:spPr bwMode="auto">
          <a:xfrm>
            <a:off x="3287665" y="1854349"/>
            <a:ext cx="5545137" cy="47089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bg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 sudo apt-get install tftp tftpd xinetd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sudo vim /etc/xinetd.d/tftp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service tftp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{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	socket_type = dgram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	protocol = udp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	wait = yes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	user = root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	server = /usr/sbin/in.tftpd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	server_args = -s /tftpboot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	disable = no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	per_source = 11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	cps = 100 2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	flags = IPv4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}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 sudo mkdir /tftpboot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 sudo chmod 777 /tftpboot -R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 sudo /etc/init.d/xinetd restart </a:t>
            </a:r>
          </a:p>
        </p:txBody>
      </p:sp>
    </p:spTree>
    <p:extLst>
      <p:ext uri="{BB962C8B-B14F-4D97-AF65-F5344CB8AC3E}">
        <p14:creationId xmlns:p14="http://schemas.microsoft.com/office/powerpoint/2010/main" val="20937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文本占位符 6"/>
          <p:cNvSpPr>
            <a:spLocks noGrp="1" noChangeArrowheads="1"/>
          </p:cNvSpPr>
          <p:nvPr>
            <p:ph type="body" sz="quarter" idx="4294967295"/>
          </p:nvPr>
        </p:nvSpPr>
        <p:spPr bwMode="auto">
          <a:xfrm>
            <a:off x="1703512" y="213842"/>
            <a:ext cx="5784850" cy="550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lnSpc>
                <a:spcPct val="90000"/>
              </a:lnSpc>
              <a:buNone/>
            </a:pPr>
            <a:r>
              <a:rPr lang="zh-CN" altLang="en-US" b="1" dirty="0" smtClean="0">
                <a:solidFill>
                  <a:srgbClr val="FFC000"/>
                </a:solidFill>
                <a:latin typeface="+mj-ea"/>
                <a:ea typeface="+mj-ea"/>
              </a:rPr>
              <a:t>开发环境搭建</a:t>
            </a:r>
          </a:p>
        </p:txBody>
      </p:sp>
      <p:sp>
        <p:nvSpPr>
          <p:cNvPr id="16387" name="文本占位符 7"/>
          <p:cNvSpPr>
            <a:spLocks noGrp="1" noChangeArrowheads="1"/>
          </p:cNvSpPr>
          <p:nvPr>
            <p:ph type="body" sz="quarter" idx="4294967295"/>
          </p:nvPr>
        </p:nvSpPr>
        <p:spPr bwMode="auto">
          <a:xfrm>
            <a:off x="1524001" y="1052736"/>
            <a:ext cx="9143999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473075" indent="-457200" eaLnBrk="1" hangingPunct="1">
              <a:buBlip>
                <a:blip r:embed="rId2"/>
              </a:buBlip>
            </a:pPr>
            <a:r>
              <a:rPr lang="zh-CN" altLang="en-US" sz="2800" kern="1200" dirty="0">
                <a:latin typeface="+mn-ea"/>
                <a:cs typeface="Microsoft Sans Serif" panose="020B0604020202020204" pitchFamily="34" charset="0"/>
              </a:rPr>
              <a:t>软件开发环境搭建</a:t>
            </a:r>
            <a:endParaRPr lang="en-US" altLang="zh-CN" sz="2800" kern="1200" dirty="0">
              <a:latin typeface="+mn-ea"/>
              <a:cs typeface="Microsoft Sans Serif" panose="020B0604020202020204" pitchFamily="34" charset="0"/>
            </a:endParaRPr>
          </a:p>
        </p:txBody>
      </p:sp>
      <p:sp>
        <p:nvSpPr>
          <p:cNvPr id="9" name="AutoShape 3"/>
          <p:cNvSpPr>
            <a:spLocks noChangeArrowheads="1"/>
          </p:cNvSpPr>
          <p:nvPr/>
        </p:nvSpPr>
        <p:spPr bwMode="auto">
          <a:xfrm>
            <a:off x="2495601" y="1700808"/>
            <a:ext cx="7129463" cy="503238"/>
          </a:xfrm>
          <a:prstGeom prst="flowChartAlternateProcess">
            <a:avLst/>
          </a:prstGeom>
          <a:solidFill>
            <a:schemeClr val="accent1"/>
          </a:solidFill>
          <a:ln w="9525" cmpd="sng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defRPr sz="2400">
                <a:solidFill>
                  <a:schemeClr val="bg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四：安装NFS服务</a:t>
            </a:r>
            <a:endParaRPr lang="zh-CN" altLang="en-US" sz="180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" name="AutoShape 4"/>
          <p:cNvSpPr>
            <a:spLocks noChangeArrowheads="1"/>
          </p:cNvSpPr>
          <p:nvPr/>
        </p:nvSpPr>
        <p:spPr bwMode="auto">
          <a:xfrm>
            <a:off x="2783632" y="2942375"/>
            <a:ext cx="6553200" cy="2590750"/>
          </a:xfrm>
          <a:prstGeom prst="flowChartAlternateProcess">
            <a:avLst/>
          </a:prstGeom>
          <a:solidFill>
            <a:srgbClr val="F6F5CD"/>
          </a:solidFill>
          <a:ln w="9525" cmpd="sng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defRPr sz="2400">
                <a:solidFill>
                  <a:schemeClr val="bg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1" name="Text Box 5"/>
          <p:cNvSpPr txBox="1">
            <a:spLocks noChangeArrowheads="1"/>
          </p:cNvSpPr>
          <p:nvPr/>
        </p:nvSpPr>
        <p:spPr bwMode="auto">
          <a:xfrm>
            <a:off x="3001121" y="3245588"/>
            <a:ext cx="6118225" cy="203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bg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r>
              <a:rPr lang="zh-CN" altLang="en-US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 sudo apt-get install nfs-kernel-server</a:t>
            </a:r>
          </a:p>
          <a:p>
            <a:pPr>
              <a:spcBef>
                <a:spcPct val="0"/>
              </a:spcBef>
            </a:pPr>
            <a:r>
              <a:rPr lang="zh-CN" altLang="en-US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sudo vim /etc/exports</a:t>
            </a:r>
          </a:p>
          <a:p>
            <a:pPr>
              <a:spcBef>
                <a:spcPct val="0"/>
              </a:spcBef>
            </a:pPr>
            <a:r>
              <a:rPr lang="zh-CN" altLang="en-US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+</a:t>
            </a:r>
          </a:p>
          <a:p>
            <a:pPr>
              <a:spcBef>
                <a:spcPct val="0"/>
              </a:spcBef>
            </a:pPr>
            <a:r>
              <a:rPr lang="zh-CN" altLang="en-US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/nfsroot *(rw,sync,no_root_squash)</a:t>
            </a:r>
          </a:p>
          <a:p>
            <a:pPr>
              <a:spcBef>
                <a:spcPct val="0"/>
              </a:spcBef>
            </a:pPr>
            <a:r>
              <a:rPr lang="zh-CN" altLang="en-US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 sudo /etc/init.d/portmap restart</a:t>
            </a:r>
          </a:p>
          <a:p>
            <a:pPr>
              <a:spcBef>
                <a:spcPct val="0"/>
              </a:spcBef>
            </a:pPr>
            <a:r>
              <a:rPr lang="zh-CN" altLang="en-US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 sudo /etc/init.d/nfs-kernel-server restart</a:t>
            </a:r>
          </a:p>
          <a:p>
            <a:pPr>
              <a:spcBef>
                <a:spcPct val="0"/>
              </a:spcBef>
            </a:pPr>
            <a:r>
              <a:rPr lang="zh-CN" altLang="en-US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 showmount -e</a:t>
            </a:r>
          </a:p>
        </p:txBody>
      </p:sp>
    </p:spTree>
    <p:extLst>
      <p:ext uri="{BB962C8B-B14F-4D97-AF65-F5344CB8AC3E}">
        <p14:creationId xmlns:p14="http://schemas.microsoft.com/office/powerpoint/2010/main" val="2768682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文本占位符 6"/>
          <p:cNvSpPr>
            <a:spLocks noGrp="1" noChangeArrowheads="1"/>
          </p:cNvSpPr>
          <p:nvPr>
            <p:ph type="body" sz="quarter" idx="4294967295"/>
          </p:nvPr>
        </p:nvSpPr>
        <p:spPr bwMode="auto">
          <a:xfrm>
            <a:off x="1703512" y="213842"/>
            <a:ext cx="5784850" cy="550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lnSpc>
                <a:spcPct val="90000"/>
              </a:lnSpc>
              <a:buNone/>
            </a:pPr>
            <a:r>
              <a:rPr lang="zh-CN" altLang="en-US" b="1" dirty="0" smtClean="0">
                <a:solidFill>
                  <a:srgbClr val="FFC000"/>
                </a:solidFill>
                <a:latin typeface="+mj-ea"/>
                <a:ea typeface="+mj-ea"/>
              </a:rPr>
              <a:t>开发环境搭建</a:t>
            </a:r>
          </a:p>
        </p:txBody>
      </p:sp>
      <p:sp>
        <p:nvSpPr>
          <p:cNvPr id="16387" name="文本占位符 7"/>
          <p:cNvSpPr>
            <a:spLocks noGrp="1" noChangeArrowheads="1"/>
          </p:cNvSpPr>
          <p:nvPr>
            <p:ph type="body" sz="quarter" idx="4294967295"/>
          </p:nvPr>
        </p:nvSpPr>
        <p:spPr bwMode="auto">
          <a:xfrm>
            <a:off x="1524001" y="1052736"/>
            <a:ext cx="9143999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473075" indent="-457200" eaLnBrk="1" hangingPunct="1">
              <a:buBlip>
                <a:blip r:embed="rId2"/>
              </a:buBlip>
            </a:pPr>
            <a:r>
              <a:rPr lang="zh-CN" altLang="en-US" sz="2800" kern="1200" dirty="0">
                <a:latin typeface="+mn-ea"/>
                <a:cs typeface="Microsoft Sans Serif" panose="020B0604020202020204" pitchFamily="34" charset="0"/>
              </a:rPr>
              <a:t>软件开发环境搭建</a:t>
            </a:r>
            <a:endParaRPr lang="en-US" altLang="zh-CN" sz="2800" kern="1200" dirty="0">
              <a:latin typeface="+mn-ea"/>
              <a:cs typeface="Microsoft Sans Serif" panose="020B0604020202020204" pitchFamily="34" charset="0"/>
            </a:endParaRPr>
          </a:p>
        </p:txBody>
      </p:sp>
      <p:sp>
        <p:nvSpPr>
          <p:cNvPr id="7" name="AutoShape 3"/>
          <p:cNvSpPr>
            <a:spLocks noChangeArrowheads="1"/>
          </p:cNvSpPr>
          <p:nvPr/>
        </p:nvSpPr>
        <p:spPr bwMode="auto">
          <a:xfrm>
            <a:off x="2638425" y="2564905"/>
            <a:ext cx="6553200" cy="3311525"/>
          </a:xfrm>
          <a:prstGeom prst="flowChartAlternateProcess">
            <a:avLst/>
          </a:prstGeom>
          <a:solidFill>
            <a:srgbClr val="F6F5CD"/>
          </a:solidFill>
          <a:ln w="9525" cmpd="sng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defRPr sz="2400">
                <a:solidFill>
                  <a:schemeClr val="bg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2855913" y="2940348"/>
            <a:ext cx="6118225" cy="2560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bg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800" dirty="0">
                <a:solidFill>
                  <a:schemeClr val="tx1"/>
                </a:solidFill>
                <a:latin typeface="+mn-ea"/>
                <a:ea typeface="+mn-ea"/>
              </a:rPr>
              <a:t>1. tar xvf bootloader.tar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800" dirty="0">
                <a:solidFill>
                  <a:schemeClr val="tx1"/>
                </a:solidFill>
                <a:latin typeface="+mn-ea"/>
                <a:ea typeface="+mn-ea"/>
              </a:rPr>
              <a:t>2. cd bootloader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800" dirty="0">
                <a:solidFill>
                  <a:schemeClr val="tx1"/>
                </a:solidFill>
                <a:latin typeface="+mn-ea"/>
                <a:ea typeface="+mn-ea"/>
              </a:rPr>
              <a:t>3. cd u-boot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800" dirty="0">
                <a:solidFill>
                  <a:schemeClr val="tx1"/>
                </a:solidFill>
                <a:latin typeface="+mn-ea"/>
                <a:ea typeface="+mn-ea"/>
              </a:rPr>
              <a:t>4. make distclean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800" dirty="0">
                <a:solidFill>
                  <a:schemeClr val="tx1"/>
                </a:solidFill>
                <a:latin typeface="+mn-ea"/>
                <a:ea typeface="+mn-ea"/>
              </a:rPr>
              <a:t>5. make mini2440_config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800" dirty="0">
                <a:solidFill>
                  <a:schemeClr val="tx1"/>
                </a:solidFill>
                <a:latin typeface="+mn-ea"/>
                <a:ea typeface="+mn-ea"/>
              </a:rPr>
              <a:t>6. make -j2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800" dirty="0">
                <a:solidFill>
                  <a:schemeClr val="tx1"/>
                </a:solidFill>
                <a:latin typeface="+mn-ea"/>
                <a:ea typeface="+mn-ea"/>
              </a:rPr>
              <a:t>7. cp u-boot.bin ~/桌面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800" dirty="0">
                <a:solidFill>
                  <a:schemeClr val="tx1"/>
                </a:solidFill>
                <a:latin typeface="+mn-ea"/>
                <a:ea typeface="+mn-ea"/>
              </a:rPr>
              <a:t>8.使用mini2440提供的MiniTools 烧写到开发板中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800" dirty="0">
                <a:solidFill>
                  <a:schemeClr val="tx1"/>
                </a:solidFill>
                <a:latin typeface="+mn-ea"/>
                <a:ea typeface="+mn-ea"/>
              </a:rPr>
              <a:t>注：开发板的S2开关搬到nor处。</a:t>
            </a:r>
          </a:p>
        </p:txBody>
      </p:sp>
      <p:sp>
        <p:nvSpPr>
          <p:cNvPr id="12" name="AutoShape 3"/>
          <p:cNvSpPr>
            <a:spLocks noChangeArrowheads="1"/>
          </p:cNvSpPr>
          <p:nvPr/>
        </p:nvSpPr>
        <p:spPr bwMode="auto">
          <a:xfrm>
            <a:off x="2495601" y="1700808"/>
            <a:ext cx="7129463" cy="503238"/>
          </a:xfrm>
          <a:prstGeom prst="flowChartAlternateProcess">
            <a:avLst/>
          </a:prstGeom>
          <a:solidFill>
            <a:schemeClr val="accent1"/>
          </a:solidFill>
          <a:ln w="9525" cmpd="sng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defRPr sz="2400">
                <a:solidFill>
                  <a:schemeClr val="bg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800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编译安装</a:t>
            </a:r>
            <a:r>
              <a:rPr lang="en-US" altLang="zh-CN" sz="1800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u-boot</a:t>
            </a:r>
            <a:endParaRPr lang="zh-CN" altLang="en-US" sz="1800" dirty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96178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文本占位符 3"/>
          <p:cNvSpPr>
            <a:spLocks noGrp="1" noChangeArrowheads="1"/>
          </p:cNvSpPr>
          <p:nvPr>
            <p:ph type="body" sz="quarter" idx="4294967295"/>
          </p:nvPr>
        </p:nvSpPr>
        <p:spPr bwMode="auto">
          <a:xfrm>
            <a:off x="1679302" y="213842"/>
            <a:ext cx="5784850" cy="550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 typeface="Arial" charset="0"/>
              <a:buNone/>
            </a:pPr>
            <a:r>
              <a:rPr lang="zh-CN" altLang="en-US" b="1" dirty="0" smtClean="0">
                <a:solidFill>
                  <a:srgbClr val="FFC000"/>
                </a:solidFill>
                <a:latin typeface="+mj-ea"/>
                <a:ea typeface="+mj-ea"/>
              </a:rPr>
              <a:t>课程目标</a:t>
            </a:r>
            <a:r>
              <a:rPr lang="en-US" altLang="zh-CN" b="1" dirty="0" smtClean="0">
                <a:solidFill>
                  <a:srgbClr val="FFC000"/>
                </a:solidFill>
                <a:latin typeface="+mj-ea"/>
                <a:ea typeface="+mj-ea"/>
              </a:rPr>
              <a:t>--</a:t>
            </a:r>
            <a:r>
              <a:rPr lang="zh-CN" altLang="en-US" b="1" dirty="0" smtClean="0">
                <a:solidFill>
                  <a:srgbClr val="FFC000"/>
                </a:solidFill>
                <a:latin typeface="+mj-ea"/>
                <a:ea typeface="+mj-ea"/>
              </a:rPr>
              <a:t>学习重点</a:t>
            </a:r>
            <a:r>
              <a:rPr lang="zh-CN" altLang="en-US" dirty="0" smtClean="0">
                <a:latin typeface="+mj-ea"/>
                <a:ea typeface="+mj-ea"/>
              </a:rPr>
              <a:t> </a:t>
            </a:r>
            <a:endParaRPr lang="en-US" dirty="0" smtClean="0">
              <a:latin typeface="+mj-ea"/>
              <a:ea typeface="+mj-ea"/>
            </a:endParaRPr>
          </a:p>
        </p:txBody>
      </p:sp>
      <p:sp>
        <p:nvSpPr>
          <p:cNvPr id="15363" name="文本占位符 4"/>
          <p:cNvSpPr>
            <a:spLocks noGrp="1" noChangeArrowheads="1"/>
          </p:cNvSpPr>
          <p:nvPr>
            <p:ph type="body" sz="quarter" idx="4294967295"/>
          </p:nvPr>
        </p:nvSpPr>
        <p:spPr bwMode="auto">
          <a:xfrm>
            <a:off x="1524000" y="1045460"/>
            <a:ext cx="9144000" cy="4786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473075" indent="-457200" eaLnBrk="1" hangingPunct="1">
              <a:lnSpc>
                <a:spcPct val="150000"/>
              </a:lnSpc>
              <a:buBlip>
                <a:blip r:embed="rId2"/>
              </a:buBlip>
            </a:pPr>
            <a:r>
              <a:rPr lang="zh-CN" altLang="en-US" sz="2800" kern="1200" dirty="0">
                <a:latin typeface="+mn-ea"/>
                <a:cs typeface="Microsoft Sans Serif" panose="020B0604020202020204" pitchFamily="34" charset="0"/>
              </a:rPr>
              <a:t>嵌入式系统介绍</a:t>
            </a:r>
            <a:endParaRPr lang="en-US" altLang="zh-CN" sz="2800" kern="1200" dirty="0">
              <a:latin typeface="+mn-ea"/>
              <a:cs typeface="Microsoft Sans Serif" panose="020B0604020202020204" pitchFamily="34" charset="0"/>
            </a:endParaRPr>
          </a:p>
          <a:p>
            <a:pPr marL="473075" indent="-457200" eaLnBrk="1" hangingPunct="1">
              <a:lnSpc>
                <a:spcPct val="150000"/>
              </a:lnSpc>
              <a:buBlip>
                <a:blip r:embed="rId2"/>
              </a:buBlip>
            </a:pPr>
            <a:r>
              <a:rPr lang="en-US" altLang="zh-CN" sz="2800" kern="1200" dirty="0">
                <a:latin typeface="+mn-ea"/>
                <a:cs typeface="Microsoft Sans Serif" panose="020B0604020202020204" pitchFamily="34" charset="0"/>
              </a:rPr>
              <a:t>SOC</a:t>
            </a:r>
            <a:r>
              <a:rPr lang="zh-CN" altLang="en-US" sz="2800" kern="1200" dirty="0">
                <a:latin typeface="+mn-ea"/>
                <a:cs typeface="Microsoft Sans Serif" panose="020B0604020202020204" pitchFamily="34" charset="0"/>
              </a:rPr>
              <a:t>介绍</a:t>
            </a:r>
            <a:endParaRPr lang="en-US" altLang="zh-CN" sz="2800" kern="1200" dirty="0">
              <a:latin typeface="+mn-ea"/>
              <a:cs typeface="Microsoft Sans Serif" panose="020B0604020202020204" pitchFamily="34" charset="0"/>
            </a:endParaRPr>
          </a:p>
          <a:p>
            <a:pPr marL="473075" indent="-457200" eaLnBrk="1" hangingPunct="1">
              <a:lnSpc>
                <a:spcPct val="150000"/>
              </a:lnSpc>
              <a:buBlip>
                <a:blip r:embed="rId2"/>
              </a:buBlip>
            </a:pPr>
            <a:r>
              <a:rPr lang="en-US" altLang="zh-CN" sz="2800" kern="1200" dirty="0">
                <a:latin typeface="+mn-ea"/>
                <a:cs typeface="Microsoft Sans Serif" panose="020B0604020202020204" pitchFamily="34" charset="0"/>
              </a:rPr>
              <a:t>ARM</a:t>
            </a:r>
            <a:r>
              <a:rPr lang="zh-CN" altLang="en-US" sz="2800" kern="1200" dirty="0">
                <a:latin typeface="+mn-ea"/>
                <a:cs typeface="Microsoft Sans Serif" panose="020B0604020202020204" pitchFamily="34" charset="0"/>
              </a:rPr>
              <a:t>介绍</a:t>
            </a:r>
            <a:endParaRPr lang="en-US" altLang="zh-CN" sz="2800" kern="1200" dirty="0">
              <a:latin typeface="+mn-ea"/>
              <a:cs typeface="Microsoft Sans Serif" panose="020B0604020202020204" pitchFamily="34" charset="0"/>
            </a:endParaRPr>
          </a:p>
          <a:p>
            <a:pPr marL="473075" indent="-457200" eaLnBrk="1" hangingPunct="1">
              <a:lnSpc>
                <a:spcPct val="150000"/>
              </a:lnSpc>
              <a:buBlip>
                <a:blip r:embed="rId2"/>
              </a:buBlip>
            </a:pPr>
            <a:r>
              <a:rPr lang="zh-CN" altLang="en-US" sz="2800" kern="1200" dirty="0">
                <a:latin typeface="+mn-ea"/>
                <a:cs typeface="Microsoft Sans Serif" panose="020B0604020202020204" pitchFamily="34" charset="0"/>
              </a:rPr>
              <a:t>开发板介绍</a:t>
            </a:r>
            <a:endParaRPr lang="en-US" altLang="zh-CN" sz="2800" kern="1200" dirty="0">
              <a:latin typeface="+mn-ea"/>
              <a:cs typeface="Microsoft Sans Serif" panose="020B0604020202020204" pitchFamily="34" charset="0"/>
            </a:endParaRPr>
          </a:p>
          <a:p>
            <a:pPr marL="473075" indent="-457200" eaLnBrk="1" hangingPunct="1">
              <a:lnSpc>
                <a:spcPct val="150000"/>
              </a:lnSpc>
              <a:buBlip>
                <a:blip r:embed="rId2"/>
              </a:buBlip>
            </a:pPr>
            <a:r>
              <a:rPr lang="zh-CN" altLang="en-US" sz="2800" kern="1200" dirty="0">
                <a:latin typeface="+mn-ea"/>
                <a:cs typeface="Microsoft Sans Serif" panose="020B0604020202020204" pitchFamily="34" charset="0"/>
              </a:rPr>
              <a:t>开发环境搭建</a:t>
            </a:r>
            <a:endParaRPr lang="en-US" altLang="zh-CN" sz="2800" kern="1200" dirty="0">
              <a:latin typeface="+mn-ea"/>
              <a:cs typeface="Microsoft Sans Serif" panose="020B0604020202020204" pitchFamily="34" charset="0"/>
            </a:endParaRPr>
          </a:p>
          <a:p>
            <a:pPr marL="358775" eaLnBrk="1" hangingPunct="1">
              <a:lnSpc>
                <a:spcPct val="150000"/>
              </a:lnSpc>
              <a:buFont typeface="Wingdings" pitchFamily="2" charset="2"/>
              <a:buChar char="ü"/>
            </a:pPr>
            <a:endParaRPr lang="zh-CN" altLang="en-US" sz="2800" b="1" dirty="0">
              <a:solidFill>
                <a:srgbClr val="376092"/>
              </a:solidFill>
              <a:latin typeface="Arial Unicode MS" pitchFamily="34" charset="-122"/>
            </a:endParaRPr>
          </a:p>
        </p:txBody>
      </p:sp>
      <p:grpSp>
        <p:nvGrpSpPr>
          <p:cNvPr id="15364" name="组合 6"/>
          <p:cNvGrpSpPr>
            <a:grpSpLocks/>
          </p:cNvGrpSpPr>
          <p:nvPr/>
        </p:nvGrpSpPr>
        <p:grpSpPr bwMode="auto">
          <a:xfrm>
            <a:off x="7589479" y="1380098"/>
            <a:ext cx="700087" cy="217487"/>
            <a:chOff x="0" y="0"/>
            <a:chExt cx="700745" cy="217152"/>
          </a:xfrm>
        </p:grpSpPr>
        <p:grpSp>
          <p:nvGrpSpPr>
            <p:cNvPr id="14381" name="五角星 7"/>
            <p:cNvGrpSpPr>
              <a:grpSpLocks/>
            </p:cNvGrpSpPr>
            <p:nvPr/>
          </p:nvGrpSpPr>
          <p:grpSpPr bwMode="auto">
            <a:xfrm>
              <a:off x="-20737" y="-18312"/>
              <a:ext cx="249936" cy="249936"/>
              <a:chOff x="0" y="0"/>
              <a:chExt cx="249936" cy="249936"/>
            </a:xfrm>
          </p:grpSpPr>
          <p:pic>
            <p:nvPicPr>
              <p:cNvPr id="14388" name="五角星 7"/>
              <p:cNvPicPr>
                <a:picLocks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249936" cy="2499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4389" name="Text Box 7"/>
              <p:cNvSpPr txBox="1">
                <a:spLocks noChangeArrowheads="1"/>
              </p:cNvSpPr>
              <p:nvPr/>
            </p:nvSpPr>
            <p:spPr bwMode="auto">
              <a:xfrm>
                <a:off x="87493" y="101954"/>
                <a:ext cx="82512" cy="825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charset="0"/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charset="0"/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charset="0"/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charset="0"/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9pPr>
              </a:lstStyle>
              <a:p>
                <a:pPr algn="ctr" eaLnBrk="1" hangingPunct="1"/>
                <a:endParaRPr lang="zh-CN" altLang="en-US">
                  <a:solidFill>
                    <a:srgbClr val="FFFFFF"/>
                  </a:solidFill>
                  <a:latin typeface="Franklin Gothic Book" pitchFamily="34" charset="0"/>
                  <a:ea typeface="黑体" pitchFamily="2" charset="-122"/>
                </a:endParaRPr>
              </a:p>
            </p:txBody>
          </p:sp>
        </p:grpSp>
        <p:grpSp>
          <p:nvGrpSpPr>
            <p:cNvPr id="14382" name="五角星 8"/>
            <p:cNvGrpSpPr>
              <a:grpSpLocks/>
            </p:cNvGrpSpPr>
            <p:nvPr/>
          </p:nvGrpSpPr>
          <p:grpSpPr bwMode="auto">
            <a:xfrm>
              <a:off x="229199" y="-18312"/>
              <a:ext cx="243840" cy="243840"/>
              <a:chOff x="0" y="0"/>
              <a:chExt cx="243840" cy="243840"/>
            </a:xfrm>
          </p:grpSpPr>
          <p:pic>
            <p:nvPicPr>
              <p:cNvPr id="14386" name="五角星 8"/>
              <p:cNvPicPr>
                <a:picLocks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243840" cy="2438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4387" name="Text Box 10"/>
              <p:cNvSpPr txBox="1">
                <a:spLocks noChangeArrowheads="1"/>
              </p:cNvSpPr>
              <p:nvPr/>
            </p:nvSpPr>
            <p:spPr bwMode="auto">
              <a:xfrm>
                <a:off x="82157" y="100826"/>
                <a:ext cx="82512" cy="825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charset="0"/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charset="0"/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charset="0"/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charset="0"/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9pPr>
              </a:lstStyle>
              <a:p>
                <a:pPr algn="ctr" eaLnBrk="1" hangingPunct="1"/>
                <a:endParaRPr lang="zh-CN" altLang="en-US">
                  <a:solidFill>
                    <a:srgbClr val="FFFFFF"/>
                  </a:solidFill>
                  <a:latin typeface="Franklin Gothic Book" pitchFamily="34" charset="0"/>
                  <a:ea typeface="黑体" pitchFamily="2" charset="-122"/>
                </a:endParaRPr>
              </a:p>
            </p:txBody>
          </p:sp>
        </p:grpSp>
        <p:grpSp>
          <p:nvGrpSpPr>
            <p:cNvPr id="14383" name="五角星 9"/>
            <p:cNvGrpSpPr>
              <a:grpSpLocks/>
            </p:cNvGrpSpPr>
            <p:nvPr/>
          </p:nvGrpSpPr>
          <p:grpSpPr bwMode="auto">
            <a:xfrm>
              <a:off x="466943" y="-18312"/>
              <a:ext cx="243840" cy="243840"/>
              <a:chOff x="0" y="0"/>
              <a:chExt cx="243840" cy="243840"/>
            </a:xfrm>
          </p:grpSpPr>
          <p:pic>
            <p:nvPicPr>
              <p:cNvPr id="14384" name="五角星 9"/>
              <p:cNvPicPr>
                <a:picLocks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243840" cy="2438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4385" name="Text Box 13"/>
              <p:cNvSpPr txBox="1">
                <a:spLocks noChangeArrowheads="1"/>
              </p:cNvSpPr>
              <p:nvPr/>
            </p:nvSpPr>
            <p:spPr bwMode="auto">
              <a:xfrm>
                <a:off x="84534" y="100826"/>
                <a:ext cx="82512" cy="825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charset="0"/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charset="0"/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charset="0"/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charset="0"/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9pPr>
              </a:lstStyle>
              <a:p>
                <a:pPr algn="ctr" eaLnBrk="1" hangingPunct="1"/>
                <a:endParaRPr lang="zh-CN" altLang="en-US">
                  <a:solidFill>
                    <a:srgbClr val="FFFFFF"/>
                  </a:solidFill>
                  <a:latin typeface="Franklin Gothic Book" pitchFamily="34" charset="0"/>
                  <a:ea typeface="黑体" pitchFamily="2" charset="-122"/>
                </a:endParaRPr>
              </a:p>
            </p:txBody>
          </p:sp>
        </p:grpSp>
      </p:grpSp>
      <p:grpSp>
        <p:nvGrpSpPr>
          <p:cNvPr id="15374" name="组合 10"/>
          <p:cNvGrpSpPr>
            <a:grpSpLocks/>
          </p:cNvGrpSpPr>
          <p:nvPr/>
        </p:nvGrpSpPr>
        <p:grpSpPr bwMode="auto">
          <a:xfrm>
            <a:off x="7628459" y="2057757"/>
            <a:ext cx="700087" cy="217488"/>
            <a:chOff x="0" y="0"/>
            <a:chExt cx="700745" cy="217152"/>
          </a:xfrm>
        </p:grpSpPr>
        <p:grpSp>
          <p:nvGrpSpPr>
            <p:cNvPr id="14372" name="五角星 11"/>
            <p:cNvGrpSpPr>
              <a:grpSpLocks/>
            </p:cNvGrpSpPr>
            <p:nvPr/>
          </p:nvGrpSpPr>
          <p:grpSpPr bwMode="auto">
            <a:xfrm>
              <a:off x="-20737" y="-17920"/>
              <a:ext cx="249936" cy="249936"/>
              <a:chOff x="0" y="0"/>
              <a:chExt cx="249936" cy="249936"/>
            </a:xfrm>
          </p:grpSpPr>
          <p:pic>
            <p:nvPicPr>
              <p:cNvPr id="14379" name="五角星 11"/>
              <p:cNvPicPr>
                <a:picLocks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249936" cy="2499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4380" name="Text Box 17"/>
              <p:cNvSpPr txBox="1">
                <a:spLocks noChangeArrowheads="1"/>
              </p:cNvSpPr>
              <p:nvPr/>
            </p:nvSpPr>
            <p:spPr bwMode="auto">
              <a:xfrm>
                <a:off x="87493" y="101562"/>
                <a:ext cx="82512" cy="825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charset="0"/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charset="0"/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charset="0"/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charset="0"/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9pPr>
              </a:lstStyle>
              <a:p>
                <a:pPr algn="ctr" eaLnBrk="1" hangingPunct="1"/>
                <a:endParaRPr lang="zh-CN" altLang="en-US">
                  <a:solidFill>
                    <a:srgbClr val="FFFFFF"/>
                  </a:solidFill>
                  <a:latin typeface="Franklin Gothic Book" pitchFamily="34" charset="0"/>
                  <a:ea typeface="黑体" pitchFamily="2" charset="-122"/>
                </a:endParaRPr>
              </a:p>
            </p:txBody>
          </p:sp>
        </p:grpSp>
        <p:grpSp>
          <p:nvGrpSpPr>
            <p:cNvPr id="14373" name="五角星 12"/>
            <p:cNvGrpSpPr>
              <a:grpSpLocks/>
            </p:cNvGrpSpPr>
            <p:nvPr/>
          </p:nvGrpSpPr>
          <p:grpSpPr bwMode="auto">
            <a:xfrm>
              <a:off x="229199" y="-17920"/>
              <a:ext cx="243840" cy="243840"/>
              <a:chOff x="0" y="0"/>
              <a:chExt cx="243840" cy="243840"/>
            </a:xfrm>
          </p:grpSpPr>
          <p:pic>
            <p:nvPicPr>
              <p:cNvPr id="14377" name="五角星 12"/>
              <p:cNvPicPr>
                <a:picLocks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243840" cy="2438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4378" name="Text Box 20"/>
              <p:cNvSpPr txBox="1">
                <a:spLocks noChangeArrowheads="1"/>
              </p:cNvSpPr>
              <p:nvPr/>
            </p:nvSpPr>
            <p:spPr bwMode="auto">
              <a:xfrm>
                <a:off x="82157" y="100434"/>
                <a:ext cx="82512" cy="825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charset="0"/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charset="0"/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charset="0"/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charset="0"/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9pPr>
              </a:lstStyle>
              <a:p>
                <a:pPr algn="ctr" eaLnBrk="1" hangingPunct="1"/>
                <a:endParaRPr lang="zh-CN" altLang="en-US">
                  <a:solidFill>
                    <a:srgbClr val="FFFFFF"/>
                  </a:solidFill>
                  <a:latin typeface="Franklin Gothic Book" pitchFamily="34" charset="0"/>
                  <a:ea typeface="黑体" pitchFamily="2" charset="-122"/>
                </a:endParaRPr>
              </a:p>
            </p:txBody>
          </p:sp>
        </p:grpSp>
        <p:grpSp>
          <p:nvGrpSpPr>
            <p:cNvPr id="14374" name="五角星 13"/>
            <p:cNvGrpSpPr>
              <a:grpSpLocks/>
            </p:cNvGrpSpPr>
            <p:nvPr/>
          </p:nvGrpSpPr>
          <p:grpSpPr bwMode="auto">
            <a:xfrm>
              <a:off x="466943" y="-17920"/>
              <a:ext cx="243840" cy="243840"/>
              <a:chOff x="0" y="0"/>
              <a:chExt cx="243840" cy="243840"/>
            </a:xfrm>
          </p:grpSpPr>
          <p:pic>
            <p:nvPicPr>
              <p:cNvPr id="14375" name="五角星 13"/>
              <p:cNvPicPr>
                <a:picLocks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243840" cy="2438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4376" name="Text Box 23"/>
              <p:cNvSpPr txBox="1">
                <a:spLocks noChangeArrowheads="1"/>
              </p:cNvSpPr>
              <p:nvPr/>
            </p:nvSpPr>
            <p:spPr bwMode="auto">
              <a:xfrm>
                <a:off x="84534" y="100434"/>
                <a:ext cx="82512" cy="825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charset="0"/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charset="0"/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charset="0"/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charset="0"/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9pPr>
              </a:lstStyle>
              <a:p>
                <a:pPr algn="ctr" eaLnBrk="1" hangingPunct="1"/>
                <a:endParaRPr lang="zh-CN" altLang="en-US">
                  <a:solidFill>
                    <a:srgbClr val="FFFFFF"/>
                  </a:solidFill>
                  <a:latin typeface="Franklin Gothic Book" pitchFamily="34" charset="0"/>
                  <a:ea typeface="黑体" pitchFamily="2" charset="-122"/>
                </a:endParaRPr>
              </a:p>
            </p:txBody>
          </p:sp>
        </p:grpSp>
      </p:grpSp>
      <p:grpSp>
        <p:nvGrpSpPr>
          <p:cNvPr id="15384" name="组合 14"/>
          <p:cNvGrpSpPr>
            <a:grpSpLocks/>
          </p:cNvGrpSpPr>
          <p:nvPr/>
        </p:nvGrpSpPr>
        <p:grpSpPr bwMode="auto">
          <a:xfrm>
            <a:off x="7640300" y="2744952"/>
            <a:ext cx="700087" cy="217488"/>
            <a:chOff x="0" y="0"/>
            <a:chExt cx="700745" cy="217152"/>
          </a:xfrm>
        </p:grpSpPr>
        <p:grpSp>
          <p:nvGrpSpPr>
            <p:cNvPr id="14363" name="五角星 15"/>
            <p:cNvGrpSpPr>
              <a:grpSpLocks/>
            </p:cNvGrpSpPr>
            <p:nvPr/>
          </p:nvGrpSpPr>
          <p:grpSpPr bwMode="auto">
            <a:xfrm>
              <a:off x="-20737" y="-18672"/>
              <a:ext cx="249936" cy="249936"/>
              <a:chOff x="0" y="0"/>
              <a:chExt cx="249936" cy="249936"/>
            </a:xfrm>
          </p:grpSpPr>
          <p:pic>
            <p:nvPicPr>
              <p:cNvPr id="14370" name="五角星 15"/>
              <p:cNvPicPr>
                <a:picLocks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249936" cy="2499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4371" name="Text Box 27"/>
              <p:cNvSpPr txBox="1">
                <a:spLocks noChangeArrowheads="1"/>
              </p:cNvSpPr>
              <p:nvPr/>
            </p:nvSpPr>
            <p:spPr bwMode="auto">
              <a:xfrm>
                <a:off x="87493" y="102314"/>
                <a:ext cx="82512" cy="825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charset="0"/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charset="0"/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charset="0"/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charset="0"/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9pPr>
              </a:lstStyle>
              <a:p>
                <a:pPr algn="ctr" eaLnBrk="1" hangingPunct="1"/>
                <a:endParaRPr lang="zh-CN" altLang="en-US">
                  <a:solidFill>
                    <a:srgbClr val="FFFFFF"/>
                  </a:solidFill>
                  <a:latin typeface="Franklin Gothic Book" pitchFamily="34" charset="0"/>
                  <a:ea typeface="黑体" pitchFamily="2" charset="-122"/>
                </a:endParaRPr>
              </a:p>
            </p:txBody>
          </p:sp>
        </p:grpSp>
        <p:grpSp>
          <p:nvGrpSpPr>
            <p:cNvPr id="14364" name="五角星 16"/>
            <p:cNvGrpSpPr>
              <a:grpSpLocks/>
            </p:cNvGrpSpPr>
            <p:nvPr/>
          </p:nvGrpSpPr>
          <p:grpSpPr bwMode="auto">
            <a:xfrm>
              <a:off x="229199" y="-18672"/>
              <a:ext cx="243840" cy="243840"/>
              <a:chOff x="0" y="0"/>
              <a:chExt cx="243840" cy="243840"/>
            </a:xfrm>
          </p:grpSpPr>
          <p:pic>
            <p:nvPicPr>
              <p:cNvPr id="14368" name="五角星 16"/>
              <p:cNvPicPr>
                <a:picLocks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243840" cy="2438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4369" name="Text Box 30"/>
              <p:cNvSpPr txBox="1">
                <a:spLocks noChangeArrowheads="1"/>
              </p:cNvSpPr>
              <p:nvPr/>
            </p:nvSpPr>
            <p:spPr bwMode="auto">
              <a:xfrm>
                <a:off x="82157" y="101186"/>
                <a:ext cx="82512" cy="825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charset="0"/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charset="0"/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charset="0"/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charset="0"/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9pPr>
              </a:lstStyle>
              <a:p>
                <a:pPr algn="ctr" eaLnBrk="1" hangingPunct="1"/>
                <a:endParaRPr lang="zh-CN" altLang="en-US">
                  <a:solidFill>
                    <a:srgbClr val="FFFFFF"/>
                  </a:solidFill>
                  <a:latin typeface="Franklin Gothic Book" pitchFamily="34" charset="0"/>
                  <a:ea typeface="黑体" pitchFamily="2" charset="-122"/>
                </a:endParaRPr>
              </a:p>
            </p:txBody>
          </p:sp>
        </p:grpSp>
        <p:grpSp>
          <p:nvGrpSpPr>
            <p:cNvPr id="14365" name="五角星 17"/>
            <p:cNvGrpSpPr>
              <a:grpSpLocks/>
            </p:cNvGrpSpPr>
            <p:nvPr/>
          </p:nvGrpSpPr>
          <p:grpSpPr bwMode="auto">
            <a:xfrm>
              <a:off x="466943" y="-18672"/>
              <a:ext cx="243840" cy="243840"/>
              <a:chOff x="0" y="0"/>
              <a:chExt cx="243840" cy="243840"/>
            </a:xfrm>
          </p:grpSpPr>
          <p:pic>
            <p:nvPicPr>
              <p:cNvPr id="14366" name="五角星 17"/>
              <p:cNvPicPr>
                <a:picLocks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243840" cy="2438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4367" name="Text Box 33"/>
              <p:cNvSpPr txBox="1">
                <a:spLocks noChangeArrowheads="1"/>
              </p:cNvSpPr>
              <p:nvPr/>
            </p:nvSpPr>
            <p:spPr bwMode="auto">
              <a:xfrm>
                <a:off x="84534" y="101186"/>
                <a:ext cx="82512" cy="825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charset="0"/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charset="0"/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charset="0"/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charset="0"/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9pPr>
              </a:lstStyle>
              <a:p>
                <a:pPr algn="ctr" eaLnBrk="1" hangingPunct="1"/>
                <a:endParaRPr lang="zh-CN" altLang="en-US">
                  <a:solidFill>
                    <a:srgbClr val="FFFFFF"/>
                  </a:solidFill>
                  <a:latin typeface="Franklin Gothic Book" pitchFamily="34" charset="0"/>
                  <a:ea typeface="黑体" pitchFamily="2" charset="-122"/>
                </a:endParaRPr>
              </a:p>
            </p:txBody>
          </p:sp>
        </p:grpSp>
      </p:grpSp>
      <p:grpSp>
        <p:nvGrpSpPr>
          <p:cNvPr id="15394" name="组合 18"/>
          <p:cNvGrpSpPr>
            <a:grpSpLocks/>
          </p:cNvGrpSpPr>
          <p:nvPr/>
        </p:nvGrpSpPr>
        <p:grpSpPr bwMode="auto">
          <a:xfrm>
            <a:off x="7659206" y="3468806"/>
            <a:ext cx="700087" cy="215900"/>
            <a:chOff x="0" y="0"/>
            <a:chExt cx="700745" cy="217152"/>
          </a:xfrm>
        </p:grpSpPr>
        <p:grpSp>
          <p:nvGrpSpPr>
            <p:cNvPr id="14354" name="五角星 19"/>
            <p:cNvGrpSpPr>
              <a:grpSpLocks/>
            </p:cNvGrpSpPr>
            <p:nvPr/>
          </p:nvGrpSpPr>
          <p:grpSpPr bwMode="auto">
            <a:xfrm>
              <a:off x="-20737" y="-19424"/>
              <a:ext cx="249936" cy="249936"/>
              <a:chOff x="0" y="0"/>
              <a:chExt cx="249936" cy="249936"/>
            </a:xfrm>
          </p:grpSpPr>
          <p:pic>
            <p:nvPicPr>
              <p:cNvPr id="14361" name="五角星 19"/>
              <p:cNvPicPr>
                <a:picLocks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249936" cy="2499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4362" name="Text Box 37"/>
              <p:cNvSpPr txBox="1">
                <a:spLocks noChangeArrowheads="1"/>
              </p:cNvSpPr>
              <p:nvPr/>
            </p:nvSpPr>
            <p:spPr bwMode="auto">
              <a:xfrm>
                <a:off x="87493" y="103066"/>
                <a:ext cx="82512" cy="825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charset="0"/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charset="0"/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charset="0"/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charset="0"/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9pPr>
              </a:lstStyle>
              <a:p>
                <a:pPr algn="ctr" eaLnBrk="1" hangingPunct="1"/>
                <a:endParaRPr lang="zh-CN" altLang="en-US">
                  <a:solidFill>
                    <a:srgbClr val="FFFFFF"/>
                  </a:solidFill>
                  <a:latin typeface="Franklin Gothic Book" pitchFamily="34" charset="0"/>
                  <a:ea typeface="黑体" pitchFamily="2" charset="-122"/>
                </a:endParaRPr>
              </a:p>
            </p:txBody>
          </p:sp>
        </p:grpSp>
        <p:grpSp>
          <p:nvGrpSpPr>
            <p:cNvPr id="14355" name="五角星 20"/>
            <p:cNvGrpSpPr>
              <a:grpSpLocks/>
            </p:cNvGrpSpPr>
            <p:nvPr/>
          </p:nvGrpSpPr>
          <p:grpSpPr bwMode="auto">
            <a:xfrm>
              <a:off x="229199" y="-19424"/>
              <a:ext cx="243840" cy="249936"/>
              <a:chOff x="0" y="0"/>
              <a:chExt cx="243840" cy="249936"/>
            </a:xfrm>
          </p:grpSpPr>
          <p:pic>
            <p:nvPicPr>
              <p:cNvPr id="14359" name="五角星 20"/>
              <p:cNvPicPr>
                <a:picLocks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243840" cy="2499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4360" name="Text Box 40"/>
              <p:cNvSpPr txBox="1">
                <a:spLocks noChangeArrowheads="1"/>
              </p:cNvSpPr>
              <p:nvPr/>
            </p:nvSpPr>
            <p:spPr bwMode="auto">
              <a:xfrm>
                <a:off x="82157" y="101938"/>
                <a:ext cx="82512" cy="825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charset="0"/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charset="0"/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charset="0"/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charset="0"/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9pPr>
              </a:lstStyle>
              <a:p>
                <a:pPr algn="ctr" eaLnBrk="1" hangingPunct="1"/>
                <a:endParaRPr lang="zh-CN" altLang="en-US">
                  <a:solidFill>
                    <a:srgbClr val="FFFFFF"/>
                  </a:solidFill>
                  <a:latin typeface="Franklin Gothic Book" pitchFamily="34" charset="0"/>
                  <a:ea typeface="黑体" pitchFamily="2" charset="-122"/>
                </a:endParaRPr>
              </a:p>
            </p:txBody>
          </p:sp>
        </p:grpSp>
        <p:grpSp>
          <p:nvGrpSpPr>
            <p:cNvPr id="14356" name="五角星 21"/>
            <p:cNvGrpSpPr>
              <a:grpSpLocks/>
            </p:cNvGrpSpPr>
            <p:nvPr/>
          </p:nvGrpSpPr>
          <p:grpSpPr bwMode="auto">
            <a:xfrm>
              <a:off x="466943" y="-19424"/>
              <a:ext cx="243840" cy="249936"/>
              <a:chOff x="0" y="0"/>
              <a:chExt cx="243840" cy="249936"/>
            </a:xfrm>
          </p:grpSpPr>
          <p:pic>
            <p:nvPicPr>
              <p:cNvPr id="14357" name="五角星 21"/>
              <p:cNvPicPr>
                <a:picLocks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243840" cy="2499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4358" name="Text Box 43"/>
              <p:cNvSpPr txBox="1">
                <a:spLocks noChangeArrowheads="1"/>
              </p:cNvSpPr>
              <p:nvPr/>
            </p:nvSpPr>
            <p:spPr bwMode="auto">
              <a:xfrm>
                <a:off x="84534" y="101938"/>
                <a:ext cx="82512" cy="825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charset="0"/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charset="0"/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charset="0"/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charset="0"/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9pPr>
              </a:lstStyle>
              <a:p>
                <a:pPr algn="ctr" eaLnBrk="1" hangingPunct="1"/>
                <a:endParaRPr lang="zh-CN" altLang="en-US">
                  <a:solidFill>
                    <a:srgbClr val="FFFFFF"/>
                  </a:solidFill>
                  <a:latin typeface="Franklin Gothic Book" pitchFamily="34" charset="0"/>
                  <a:ea typeface="黑体" pitchFamily="2" charset="-122"/>
                </a:endParaRPr>
              </a:p>
            </p:txBody>
          </p:sp>
        </p:grpSp>
      </p:grpSp>
      <p:grpSp>
        <p:nvGrpSpPr>
          <p:cNvPr id="54" name="组合 18"/>
          <p:cNvGrpSpPr>
            <a:grpSpLocks/>
          </p:cNvGrpSpPr>
          <p:nvPr/>
        </p:nvGrpSpPr>
        <p:grpSpPr bwMode="auto">
          <a:xfrm>
            <a:off x="7679943" y="4088466"/>
            <a:ext cx="700087" cy="215900"/>
            <a:chOff x="0" y="0"/>
            <a:chExt cx="700745" cy="217152"/>
          </a:xfrm>
        </p:grpSpPr>
        <p:grpSp>
          <p:nvGrpSpPr>
            <p:cNvPr id="55" name="五角星 19"/>
            <p:cNvGrpSpPr>
              <a:grpSpLocks/>
            </p:cNvGrpSpPr>
            <p:nvPr/>
          </p:nvGrpSpPr>
          <p:grpSpPr bwMode="auto">
            <a:xfrm>
              <a:off x="-20737" y="-19424"/>
              <a:ext cx="249936" cy="249936"/>
              <a:chOff x="0" y="0"/>
              <a:chExt cx="249936" cy="249936"/>
            </a:xfrm>
          </p:grpSpPr>
          <p:pic>
            <p:nvPicPr>
              <p:cNvPr id="62" name="五角星 19"/>
              <p:cNvPicPr>
                <a:picLocks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249936" cy="2499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63" name="Text Box 37"/>
              <p:cNvSpPr txBox="1">
                <a:spLocks noChangeArrowheads="1"/>
              </p:cNvSpPr>
              <p:nvPr/>
            </p:nvSpPr>
            <p:spPr bwMode="auto">
              <a:xfrm>
                <a:off x="87493" y="103066"/>
                <a:ext cx="82512" cy="825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charset="0"/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charset="0"/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charset="0"/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charset="0"/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9pPr>
              </a:lstStyle>
              <a:p>
                <a:pPr algn="ctr" eaLnBrk="1" hangingPunct="1"/>
                <a:endParaRPr lang="zh-CN" altLang="en-US">
                  <a:solidFill>
                    <a:srgbClr val="FFFFFF"/>
                  </a:solidFill>
                  <a:latin typeface="Franklin Gothic Book" pitchFamily="34" charset="0"/>
                  <a:ea typeface="黑体" pitchFamily="2" charset="-122"/>
                </a:endParaRPr>
              </a:p>
            </p:txBody>
          </p:sp>
        </p:grpSp>
        <p:grpSp>
          <p:nvGrpSpPr>
            <p:cNvPr id="56" name="五角星 20"/>
            <p:cNvGrpSpPr>
              <a:grpSpLocks/>
            </p:cNvGrpSpPr>
            <p:nvPr/>
          </p:nvGrpSpPr>
          <p:grpSpPr bwMode="auto">
            <a:xfrm>
              <a:off x="229199" y="-19424"/>
              <a:ext cx="243840" cy="249936"/>
              <a:chOff x="0" y="0"/>
              <a:chExt cx="243840" cy="249936"/>
            </a:xfrm>
          </p:grpSpPr>
          <p:pic>
            <p:nvPicPr>
              <p:cNvPr id="60" name="五角星 20"/>
              <p:cNvPicPr>
                <a:picLocks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243840" cy="2499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61" name="Text Box 40"/>
              <p:cNvSpPr txBox="1">
                <a:spLocks noChangeArrowheads="1"/>
              </p:cNvSpPr>
              <p:nvPr/>
            </p:nvSpPr>
            <p:spPr bwMode="auto">
              <a:xfrm>
                <a:off x="82157" y="101938"/>
                <a:ext cx="82512" cy="825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charset="0"/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charset="0"/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charset="0"/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charset="0"/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9pPr>
              </a:lstStyle>
              <a:p>
                <a:pPr algn="ctr" eaLnBrk="1" hangingPunct="1"/>
                <a:endParaRPr lang="zh-CN" altLang="en-US">
                  <a:solidFill>
                    <a:srgbClr val="FFFFFF"/>
                  </a:solidFill>
                  <a:latin typeface="Franklin Gothic Book" pitchFamily="34" charset="0"/>
                  <a:ea typeface="黑体" pitchFamily="2" charset="-122"/>
                </a:endParaRPr>
              </a:p>
            </p:txBody>
          </p:sp>
        </p:grpSp>
        <p:grpSp>
          <p:nvGrpSpPr>
            <p:cNvPr id="57" name="五角星 21"/>
            <p:cNvGrpSpPr>
              <a:grpSpLocks/>
            </p:cNvGrpSpPr>
            <p:nvPr/>
          </p:nvGrpSpPr>
          <p:grpSpPr bwMode="auto">
            <a:xfrm>
              <a:off x="466943" y="-19424"/>
              <a:ext cx="243840" cy="249936"/>
              <a:chOff x="0" y="0"/>
              <a:chExt cx="243840" cy="249936"/>
            </a:xfrm>
          </p:grpSpPr>
          <p:pic>
            <p:nvPicPr>
              <p:cNvPr id="58" name="五角星 21"/>
              <p:cNvPicPr>
                <a:picLocks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243840" cy="2499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9" name="Text Box 43"/>
              <p:cNvSpPr txBox="1">
                <a:spLocks noChangeArrowheads="1"/>
              </p:cNvSpPr>
              <p:nvPr/>
            </p:nvSpPr>
            <p:spPr bwMode="auto">
              <a:xfrm>
                <a:off x="84534" y="101938"/>
                <a:ext cx="82512" cy="825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charset="0"/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charset="0"/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charset="0"/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charset="0"/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9pPr>
              </a:lstStyle>
              <a:p>
                <a:pPr algn="ctr" eaLnBrk="1" hangingPunct="1"/>
                <a:endParaRPr lang="zh-CN" altLang="en-US">
                  <a:solidFill>
                    <a:srgbClr val="FFFFFF"/>
                  </a:solidFill>
                  <a:latin typeface="Franklin Gothic Book" pitchFamily="34" charset="0"/>
                  <a:ea typeface="黑体" pitchFamily="2" charset="-122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3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3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3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3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3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5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5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63" grpId="0" build="p" autoUpdateAnimBg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文本占位符 6"/>
          <p:cNvSpPr>
            <a:spLocks noGrp="1" noChangeArrowheads="1"/>
          </p:cNvSpPr>
          <p:nvPr>
            <p:ph type="body" sz="quarter" idx="4294967295"/>
          </p:nvPr>
        </p:nvSpPr>
        <p:spPr bwMode="auto">
          <a:xfrm>
            <a:off x="1703512" y="213842"/>
            <a:ext cx="5784850" cy="550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lnSpc>
                <a:spcPct val="90000"/>
              </a:lnSpc>
              <a:buNone/>
            </a:pPr>
            <a:r>
              <a:rPr lang="zh-CN" altLang="en-US" b="1" dirty="0" smtClean="0">
                <a:solidFill>
                  <a:srgbClr val="FFC000"/>
                </a:solidFill>
                <a:latin typeface="+mj-ea"/>
                <a:ea typeface="+mj-ea"/>
              </a:rPr>
              <a:t>开发环境搭建</a:t>
            </a:r>
          </a:p>
        </p:txBody>
      </p:sp>
      <p:sp>
        <p:nvSpPr>
          <p:cNvPr id="16387" name="文本占位符 7"/>
          <p:cNvSpPr>
            <a:spLocks noGrp="1" noChangeArrowheads="1"/>
          </p:cNvSpPr>
          <p:nvPr>
            <p:ph type="body" sz="quarter" idx="4294967295"/>
          </p:nvPr>
        </p:nvSpPr>
        <p:spPr bwMode="auto">
          <a:xfrm>
            <a:off x="1524001" y="1052736"/>
            <a:ext cx="9143999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473075" indent="-457200" eaLnBrk="1" hangingPunct="1">
              <a:buBlip>
                <a:blip r:embed="rId2"/>
              </a:buBlip>
            </a:pPr>
            <a:r>
              <a:rPr lang="en-US" altLang="zh-CN" sz="2800" kern="1200" dirty="0">
                <a:latin typeface="+mn-ea"/>
                <a:cs typeface="Microsoft Sans Serif" panose="020B0604020202020204" pitchFamily="34" charset="0"/>
              </a:rPr>
              <a:t>U-boot</a:t>
            </a:r>
            <a:r>
              <a:rPr lang="zh-CN" altLang="en-US" sz="2800" kern="1200" dirty="0">
                <a:latin typeface="+mn-ea"/>
                <a:cs typeface="Microsoft Sans Serif" panose="020B0604020202020204" pitchFamily="34" charset="0"/>
              </a:rPr>
              <a:t>使用：</a:t>
            </a:r>
            <a:endParaRPr lang="en-US" altLang="zh-CN" sz="2800" kern="1200" dirty="0">
              <a:latin typeface="+mn-ea"/>
              <a:cs typeface="Microsoft Sans Serif" panose="020B0604020202020204" pitchFamily="34" charset="0"/>
            </a:endParaRPr>
          </a:p>
        </p:txBody>
      </p:sp>
      <p:sp>
        <p:nvSpPr>
          <p:cNvPr id="9" name="AutoShape 3"/>
          <p:cNvSpPr>
            <a:spLocks noChangeArrowheads="1"/>
          </p:cNvSpPr>
          <p:nvPr/>
        </p:nvSpPr>
        <p:spPr bwMode="auto">
          <a:xfrm>
            <a:off x="2017712" y="1868962"/>
            <a:ext cx="8228012" cy="4152326"/>
          </a:xfrm>
          <a:prstGeom prst="flowChartAlternateProcess">
            <a:avLst/>
          </a:prstGeom>
          <a:solidFill>
            <a:srgbClr val="F6F5CD"/>
          </a:solidFill>
          <a:ln w="9525" cmpd="sng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defRPr sz="2400">
                <a:solidFill>
                  <a:schemeClr val="bg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" name="Text Box 4"/>
          <p:cNvSpPr txBox="1">
            <a:spLocks noChangeArrowheads="1"/>
          </p:cNvSpPr>
          <p:nvPr/>
        </p:nvSpPr>
        <p:spPr bwMode="auto">
          <a:xfrm>
            <a:off x="2460624" y="1911354"/>
            <a:ext cx="7270750" cy="40318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bg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6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1. 下载裸板程序到内存：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6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	tftp 0x30000000 arm.bin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6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2. 运行裸板程序：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6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	go 0x30000000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6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3. 设置内核启动参数: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6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	set bootargs root=/dev/nfs rw 	nfsroot=192.168.0.1:/nfsroot</a:t>
            </a:r>
            <a:r>
              <a:rPr lang="en-US" altLang="zh-CN" sz="16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i</a:t>
            </a:r>
            <a:r>
              <a:rPr lang="zh-CN" altLang="en-US" sz="16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p=192.168.0.230 	console=ttySAC0,115200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6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	注意： 主机IP和开发板IP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6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4.从主机下载内核到内存：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6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	tftp 0x30008000 zImage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6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5.启动内核: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6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	bootm 0x30008000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6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6.自动启动: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6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	set bootcmd tftp 0x30008000 zImage\;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6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	bootm 0x30008000</a:t>
            </a:r>
          </a:p>
        </p:txBody>
      </p:sp>
    </p:spTree>
    <p:extLst>
      <p:ext uri="{BB962C8B-B14F-4D97-AF65-F5344CB8AC3E}">
        <p14:creationId xmlns:p14="http://schemas.microsoft.com/office/powerpoint/2010/main" val="2234880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文本占位符 6"/>
          <p:cNvSpPr>
            <a:spLocks noGrp="1" noChangeArrowheads="1"/>
          </p:cNvSpPr>
          <p:nvPr>
            <p:ph type="body" sz="quarter" idx="4294967295"/>
          </p:nvPr>
        </p:nvSpPr>
        <p:spPr bwMode="auto">
          <a:xfrm>
            <a:off x="1703512" y="213842"/>
            <a:ext cx="5784850" cy="550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lnSpc>
                <a:spcPct val="90000"/>
              </a:lnSpc>
              <a:buNone/>
            </a:pPr>
            <a:r>
              <a:rPr lang="en-US" altLang="zh-CN" b="1" dirty="0">
                <a:solidFill>
                  <a:srgbClr val="FFC000"/>
                </a:solidFill>
                <a:latin typeface="+mj-ea"/>
                <a:ea typeface="+mj-ea"/>
              </a:rPr>
              <a:t>ARM</a:t>
            </a:r>
            <a:r>
              <a:rPr lang="zh-CN" altLang="en-US" b="1" dirty="0">
                <a:solidFill>
                  <a:srgbClr val="FFC000"/>
                </a:solidFill>
                <a:latin typeface="+mj-ea"/>
                <a:ea typeface="+mj-ea"/>
              </a:rPr>
              <a:t>裸板程序开发流程</a:t>
            </a:r>
            <a:endParaRPr lang="zh-CN" altLang="en-US" b="1" dirty="0" smtClean="0">
              <a:solidFill>
                <a:srgbClr val="FFC000"/>
              </a:solidFill>
              <a:latin typeface="+mj-ea"/>
              <a:ea typeface="+mj-ea"/>
            </a:endParaRPr>
          </a:p>
        </p:txBody>
      </p:sp>
      <p:sp>
        <p:nvSpPr>
          <p:cNvPr id="16387" name="文本占位符 7"/>
          <p:cNvSpPr>
            <a:spLocks noGrp="1" noChangeArrowheads="1"/>
          </p:cNvSpPr>
          <p:nvPr>
            <p:ph type="body" sz="quarter" idx="4294967295"/>
          </p:nvPr>
        </p:nvSpPr>
        <p:spPr bwMode="auto">
          <a:xfrm>
            <a:off x="1524001" y="1052736"/>
            <a:ext cx="9143999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473075" indent="-457200" eaLnBrk="1" hangingPunct="1">
              <a:buBlip>
                <a:blip r:embed="rId2"/>
              </a:buBlip>
            </a:pPr>
            <a:r>
              <a:rPr lang="zh-CN" altLang="en-US" sz="2800" kern="1200" dirty="0">
                <a:latin typeface="+mn-ea"/>
                <a:cs typeface="Microsoft Sans Serif" panose="020B0604020202020204" pitchFamily="34" charset="0"/>
              </a:rPr>
              <a:t>软件编写流程：</a:t>
            </a:r>
          </a:p>
        </p:txBody>
      </p:sp>
      <p:sp>
        <p:nvSpPr>
          <p:cNvPr id="6" name="AutoShape 4"/>
          <p:cNvSpPr>
            <a:spLocks noChangeArrowheads="1"/>
          </p:cNvSpPr>
          <p:nvPr/>
        </p:nvSpPr>
        <p:spPr bwMode="auto">
          <a:xfrm>
            <a:off x="5519937" y="1700808"/>
            <a:ext cx="1368425" cy="360362"/>
          </a:xfrm>
          <a:prstGeom prst="flowChartAlternateProcess">
            <a:avLst/>
          </a:prstGeom>
          <a:solidFill>
            <a:schemeClr val="accent1"/>
          </a:solidFill>
          <a:ln w="9525" cmpd="sng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defRPr sz="2400">
                <a:solidFill>
                  <a:schemeClr val="bg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1800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开始</a:t>
            </a:r>
          </a:p>
        </p:txBody>
      </p:sp>
      <p:sp>
        <p:nvSpPr>
          <p:cNvPr id="7" name="AutoShape 5"/>
          <p:cNvSpPr>
            <a:spLocks noChangeArrowheads="1"/>
          </p:cNvSpPr>
          <p:nvPr/>
        </p:nvSpPr>
        <p:spPr bwMode="auto">
          <a:xfrm>
            <a:off x="4440437" y="2494558"/>
            <a:ext cx="3527425" cy="452438"/>
          </a:xfrm>
          <a:prstGeom prst="flowChartProcess">
            <a:avLst/>
          </a:prstGeom>
          <a:solidFill>
            <a:schemeClr val="accent1"/>
          </a:solidFill>
          <a:ln w="9525" cmpd="sng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defRPr sz="2400">
                <a:solidFill>
                  <a:schemeClr val="bg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在PC主机上</a:t>
            </a:r>
            <a:r>
              <a:rPr lang="zh-CN" altLang="en-US" sz="1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编写</a:t>
            </a:r>
            <a:r>
              <a:rPr lang="zh-CN" altLang="en-US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应用程序：vim</a:t>
            </a:r>
          </a:p>
        </p:txBody>
      </p:sp>
      <p:sp>
        <p:nvSpPr>
          <p:cNvPr id="8" name="AutoShape 6"/>
          <p:cNvSpPr>
            <a:spLocks noChangeArrowheads="1"/>
          </p:cNvSpPr>
          <p:nvPr/>
        </p:nvSpPr>
        <p:spPr bwMode="auto">
          <a:xfrm>
            <a:off x="3899099" y="3483571"/>
            <a:ext cx="4608512" cy="490538"/>
          </a:xfrm>
          <a:prstGeom prst="flowChartProcess">
            <a:avLst/>
          </a:prstGeom>
          <a:solidFill>
            <a:schemeClr val="accent1"/>
          </a:solidFill>
          <a:ln w="9525" cmpd="sng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defRPr sz="2400">
                <a:solidFill>
                  <a:schemeClr val="bg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在PC主机上</a:t>
            </a:r>
            <a:r>
              <a:rPr lang="zh-CN" altLang="en-US" sz="1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编译</a:t>
            </a:r>
            <a:r>
              <a:rPr lang="zh-CN" altLang="en-US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应用程序：arm-linux-gcc</a:t>
            </a:r>
          </a:p>
        </p:txBody>
      </p:sp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4548387" y="4510683"/>
            <a:ext cx="3311525" cy="430212"/>
          </a:xfrm>
          <a:prstGeom prst="flowChartProcess">
            <a:avLst/>
          </a:prstGeom>
          <a:solidFill>
            <a:schemeClr val="accent1"/>
          </a:solidFill>
          <a:ln w="9525" cmpd="sng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defRPr sz="2400">
                <a:solidFill>
                  <a:schemeClr val="bg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1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使用TFTP</a:t>
            </a:r>
            <a:r>
              <a:rPr lang="zh-CN" altLang="en-US" sz="1800"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下载</a:t>
            </a:r>
            <a:r>
              <a:rPr lang="zh-CN" altLang="en-US" sz="1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到开发板运行</a:t>
            </a:r>
          </a:p>
        </p:txBody>
      </p:sp>
      <p:sp>
        <p:nvSpPr>
          <p:cNvPr id="12" name="AutoShape 8"/>
          <p:cNvSpPr>
            <a:spLocks noChangeArrowheads="1"/>
          </p:cNvSpPr>
          <p:nvPr/>
        </p:nvSpPr>
        <p:spPr bwMode="auto">
          <a:xfrm>
            <a:off x="4980187" y="5517159"/>
            <a:ext cx="2447925" cy="536575"/>
          </a:xfrm>
          <a:prstGeom prst="flowChartAlternateProcess">
            <a:avLst/>
          </a:prstGeom>
          <a:solidFill>
            <a:schemeClr val="accent1"/>
          </a:solidFill>
          <a:ln w="9525" cmpd="sng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defRPr sz="2400">
                <a:solidFill>
                  <a:schemeClr val="bg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1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通过串口</a:t>
            </a:r>
            <a:r>
              <a:rPr lang="zh-CN" altLang="en-US" sz="1800"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反馈</a:t>
            </a:r>
            <a:r>
              <a:rPr lang="zh-CN" altLang="en-US" sz="1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调试信息</a:t>
            </a:r>
          </a:p>
        </p:txBody>
      </p:sp>
      <p:cxnSp>
        <p:nvCxnSpPr>
          <p:cNvPr id="13" name="AutoShape 9"/>
          <p:cNvCxnSpPr>
            <a:cxnSpLocks noChangeShapeType="1"/>
            <a:stCxn id="6" idx="2"/>
            <a:endCxn id="7" idx="0"/>
          </p:cNvCxnSpPr>
          <p:nvPr/>
        </p:nvCxnSpPr>
        <p:spPr bwMode="auto">
          <a:xfrm>
            <a:off x="6204149" y="2061170"/>
            <a:ext cx="0" cy="433388"/>
          </a:xfrm>
          <a:prstGeom prst="straightConnector1">
            <a:avLst/>
          </a:prstGeom>
          <a:noFill/>
          <a:ln w="9525" cmpd="sng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AutoShape 10"/>
          <p:cNvCxnSpPr>
            <a:cxnSpLocks noChangeShapeType="1"/>
            <a:stCxn id="7" idx="2"/>
            <a:endCxn id="8" idx="0"/>
          </p:cNvCxnSpPr>
          <p:nvPr/>
        </p:nvCxnSpPr>
        <p:spPr bwMode="auto">
          <a:xfrm flipH="1">
            <a:off x="6203355" y="2946997"/>
            <a:ext cx="794" cy="536575"/>
          </a:xfrm>
          <a:prstGeom prst="straightConnector1">
            <a:avLst/>
          </a:prstGeom>
          <a:noFill/>
          <a:ln w="9525" cmpd="sng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AutoShape 11"/>
          <p:cNvCxnSpPr>
            <a:cxnSpLocks noChangeShapeType="1"/>
            <a:stCxn id="8" idx="2"/>
            <a:endCxn id="11" idx="0"/>
          </p:cNvCxnSpPr>
          <p:nvPr/>
        </p:nvCxnSpPr>
        <p:spPr bwMode="auto">
          <a:xfrm>
            <a:off x="6203355" y="3974109"/>
            <a:ext cx="794" cy="536574"/>
          </a:xfrm>
          <a:prstGeom prst="straightConnector1">
            <a:avLst/>
          </a:prstGeom>
          <a:noFill/>
          <a:ln w="9525" cmpd="sng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" name="AutoShape 12"/>
          <p:cNvCxnSpPr>
            <a:cxnSpLocks noChangeShapeType="1"/>
            <a:stCxn id="11" idx="2"/>
            <a:endCxn id="12" idx="0"/>
          </p:cNvCxnSpPr>
          <p:nvPr/>
        </p:nvCxnSpPr>
        <p:spPr bwMode="auto">
          <a:xfrm>
            <a:off x="6204149" y="4940896"/>
            <a:ext cx="0" cy="576263"/>
          </a:xfrm>
          <a:prstGeom prst="straightConnector1">
            <a:avLst/>
          </a:prstGeom>
          <a:noFill/>
          <a:ln w="9525" cmpd="sng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AutoShape 13"/>
          <p:cNvCxnSpPr>
            <a:cxnSpLocks noChangeShapeType="1"/>
            <a:stCxn id="12" idx="3"/>
            <a:endCxn id="6" idx="3"/>
          </p:cNvCxnSpPr>
          <p:nvPr/>
        </p:nvCxnSpPr>
        <p:spPr bwMode="auto">
          <a:xfrm flipH="1" flipV="1">
            <a:off x="6888361" y="1881783"/>
            <a:ext cx="539750" cy="3903662"/>
          </a:xfrm>
          <a:prstGeom prst="bentConnector3">
            <a:avLst>
              <a:gd name="adj1" fmla="val -296352"/>
            </a:avLst>
          </a:prstGeom>
          <a:noFill/>
          <a:ln w="9525" cmpd="sng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73109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文本占位符 6"/>
          <p:cNvSpPr>
            <a:spLocks noGrp="1" noChangeArrowheads="1"/>
          </p:cNvSpPr>
          <p:nvPr>
            <p:ph type="body" sz="quarter" idx="4294967295"/>
          </p:nvPr>
        </p:nvSpPr>
        <p:spPr bwMode="auto">
          <a:xfrm>
            <a:off x="1703512" y="213842"/>
            <a:ext cx="5784850" cy="550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lnSpc>
                <a:spcPct val="90000"/>
              </a:lnSpc>
              <a:buNone/>
            </a:pPr>
            <a:r>
              <a:rPr lang="en-US" altLang="zh-CN" b="1" dirty="0">
                <a:solidFill>
                  <a:srgbClr val="FFC000"/>
                </a:solidFill>
                <a:latin typeface="+mj-ea"/>
                <a:ea typeface="+mj-ea"/>
              </a:rPr>
              <a:t>ARM</a:t>
            </a:r>
            <a:r>
              <a:rPr lang="zh-CN" altLang="en-US" b="1" dirty="0">
                <a:solidFill>
                  <a:srgbClr val="FFC000"/>
                </a:solidFill>
                <a:latin typeface="+mj-ea"/>
                <a:ea typeface="+mj-ea"/>
              </a:rPr>
              <a:t>裸板程序开发流程</a:t>
            </a:r>
            <a:endParaRPr lang="zh-CN" altLang="en-US" b="1" dirty="0" smtClean="0">
              <a:solidFill>
                <a:srgbClr val="FFC000"/>
              </a:solidFill>
              <a:latin typeface="+mj-ea"/>
              <a:ea typeface="+mj-ea"/>
            </a:endParaRPr>
          </a:p>
        </p:txBody>
      </p:sp>
      <p:sp>
        <p:nvSpPr>
          <p:cNvPr id="16387" name="文本占位符 7"/>
          <p:cNvSpPr>
            <a:spLocks noGrp="1" noChangeArrowheads="1"/>
          </p:cNvSpPr>
          <p:nvPr>
            <p:ph type="body" sz="quarter" idx="4294967295"/>
          </p:nvPr>
        </p:nvSpPr>
        <p:spPr bwMode="auto">
          <a:xfrm>
            <a:off x="1524001" y="1052736"/>
            <a:ext cx="9143999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473075" indent="-457200" eaLnBrk="1" hangingPunct="1">
              <a:buBlip>
                <a:blip r:embed="rId2"/>
              </a:buBlip>
            </a:pPr>
            <a:r>
              <a:rPr lang="zh-CN" altLang="en-US" sz="2800" kern="1200" dirty="0">
                <a:latin typeface="+mn-ea"/>
                <a:cs typeface="Microsoft Sans Serif" panose="020B0604020202020204" pitchFamily="34" charset="0"/>
              </a:rPr>
              <a:t>软件编译流程：</a:t>
            </a:r>
          </a:p>
        </p:txBody>
      </p:sp>
      <p:sp>
        <p:nvSpPr>
          <p:cNvPr id="18" name="AutoShape 3"/>
          <p:cNvSpPr>
            <a:spLocks noChangeArrowheads="1"/>
          </p:cNvSpPr>
          <p:nvPr/>
        </p:nvSpPr>
        <p:spPr bwMode="auto">
          <a:xfrm>
            <a:off x="3431705" y="1778089"/>
            <a:ext cx="5040313" cy="431800"/>
          </a:xfrm>
          <a:prstGeom prst="flowChartAlternateProcess">
            <a:avLst/>
          </a:prstGeom>
          <a:solidFill>
            <a:schemeClr val="accent1"/>
          </a:solidFill>
          <a:ln w="9525" cmpd="sng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defRPr sz="2400">
                <a:solidFill>
                  <a:schemeClr val="bg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1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一：预编译：arm-linux-gcc -E</a:t>
            </a:r>
          </a:p>
        </p:txBody>
      </p:sp>
      <p:sp>
        <p:nvSpPr>
          <p:cNvPr id="19" name="AutoShape 4"/>
          <p:cNvSpPr>
            <a:spLocks noChangeArrowheads="1"/>
          </p:cNvSpPr>
          <p:nvPr/>
        </p:nvSpPr>
        <p:spPr bwMode="auto">
          <a:xfrm>
            <a:off x="3431705" y="2571839"/>
            <a:ext cx="5040313" cy="431800"/>
          </a:xfrm>
          <a:prstGeom prst="flowChartAlternateProcess">
            <a:avLst/>
          </a:prstGeom>
          <a:solidFill>
            <a:schemeClr val="accent1"/>
          </a:solidFill>
          <a:ln w="9525" cmpd="sng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defRPr sz="2400">
                <a:solidFill>
                  <a:schemeClr val="bg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1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二：编译：arm-linux-gcc -S</a:t>
            </a:r>
          </a:p>
        </p:txBody>
      </p:sp>
      <p:sp>
        <p:nvSpPr>
          <p:cNvPr id="20" name="AutoShape 5"/>
          <p:cNvSpPr>
            <a:spLocks noChangeArrowheads="1"/>
          </p:cNvSpPr>
          <p:nvPr/>
        </p:nvSpPr>
        <p:spPr bwMode="auto">
          <a:xfrm>
            <a:off x="3431705" y="3435439"/>
            <a:ext cx="5040313" cy="431800"/>
          </a:xfrm>
          <a:prstGeom prst="flowChartAlternateProcess">
            <a:avLst/>
          </a:prstGeom>
          <a:solidFill>
            <a:schemeClr val="accent1"/>
          </a:solidFill>
          <a:ln w="9525" cmpd="sng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defRPr sz="2400">
                <a:solidFill>
                  <a:schemeClr val="bg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1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三：汇编：arm-linux-gcc -c</a:t>
            </a:r>
          </a:p>
        </p:txBody>
      </p:sp>
      <p:sp>
        <p:nvSpPr>
          <p:cNvPr id="21" name="AutoShape 6"/>
          <p:cNvSpPr>
            <a:spLocks noChangeArrowheads="1"/>
          </p:cNvSpPr>
          <p:nvPr/>
        </p:nvSpPr>
        <p:spPr bwMode="auto">
          <a:xfrm>
            <a:off x="3431705" y="4299039"/>
            <a:ext cx="5040313" cy="431800"/>
          </a:xfrm>
          <a:prstGeom prst="flowChartAlternateProcess">
            <a:avLst/>
          </a:prstGeom>
          <a:solidFill>
            <a:schemeClr val="accent1"/>
          </a:solidFill>
          <a:ln w="9525" cmpd="sng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defRPr sz="2400">
                <a:solidFill>
                  <a:schemeClr val="bg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1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四：链接：arm-linux-ld </a:t>
            </a:r>
          </a:p>
        </p:txBody>
      </p:sp>
      <p:sp>
        <p:nvSpPr>
          <p:cNvPr id="22" name="AutoShape 7"/>
          <p:cNvSpPr>
            <a:spLocks noChangeArrowheads="1"/>
          </p:cNvSpPr>
          <p:nvPr/>
        </p:nvSpPr>
        <p:spPr bwMode="auto">
          <a:xfrm>
            <a:off x="2926879" y="5375364"/>
            <a:ext cx="6192838" cy="639763"/>
          </a:xfrm>
          <a:prstGeom prst="flowChartAlternateProcess">
            <a:avLst/>
          </a:prstGeom>
          <a:solidFill>
            <a:schemeClr val="accent1"/>
          </a:solidFill>
          <a:ln w="9525" cmpd="sng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marL="342900" indent="-342900">
              <a:spcBef>
                <a:spcPct val="20000"/>
              </a:spcBef>
              <a:defRPr sz="2400">
                <a:solidFill>
                  <a:schemeClr val="bg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Comic Sans MS" panose="030F0702030302020204" pitchFamily="66" charset="0"/>
              </a:defRPr>
            </a:lvl1pPr>
            <a:lvl2pPr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1"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23" name="Text Box 8"/>
          <p:cNvSpPr txBox="1">
            <a:spLocks noChangeArrowheads="1"/>
          </p:cNvSpPr>
          <p:nvPr/>
        </p:nvSpPr>
        <p:spPr bwMode="auto">
          <a:xfrm>
            <a:off x="3104679" y="5375365"/>
            <a:ext cx="579913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bg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注意：在有操作系统的时候，系统会自动指定链接地址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在没有操作系统的时候，需要手动指定链接地址</a:t>
            </a:r>
          </a:p>
        </p:txBody>
      </p:sp>
    </p:spTree>
    <p:extLst>
      <p:ext uri="{BB962C8B-B14F-4D97-AF65-F5344CB8AC3E}">
        <p14:creationId xmlns:p14="http://schemas.microsoft.com/office/powerpoint/2010/main" val="2495953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文本占位符 6"/>
          <p:cNvSpPr>
            <a:spLocks noGrp="1" noChangeArrowheads="1"/>
          </p:cNvSpPr>
          <p:nvPr>
            <p:ph type="body" sz="quarter" idx="4294967295"/>
          </p:nvPr>
        </p:nvSpPr>
        <p:spPr bwMode="auto">
          <a:xfrm>
            <a:off x="1703512" y="213842"/>
            <a:ext cx="5784850" cy="550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lnSpc>
                <a:spcPct val="90000"/>
              </a:lnSpc>
              <a:buNone/>
            </a:pPr>
            <a:r>
              <a:rPr lang="en-US" altLang="zh-CN" b="1" dirty="0">
                <a:solidFill>
                  <a:srgbClr val="FFC000"/>
                </a:solidFill>
                <a:latin typeface="+mj-ea"/>
                <a:ea typeface="+mj-ea"/>
              </a:rPr>
              <a:t>ARM</a:t>
            </a:r>
            <a:r>
              <a:rPr lang="zh-CN" altLang="en-US" b="1" dirty="0">
                <a:solidFill>
                  <a:srgbClr val="FFC000"/>
                </a:solidFill>
                <a:latin typeface="+mj-ea"/>
                <a:ea typeface="+mj-ea"/>
              </a:rPr>
              <a:t>裸板</a:t>
            </a:r>
            <a:r>
              <a:rPr lang="zh-CN" altLang="en-US" b="1" dirty="0" smtClean="0">
                <a:solidFill>
                  <a:srgbClr val="FFC000"/>
                </a:solidFill>
                <a:latin typeface="+mj-ea"/>
                <a:ea typeface="+mj-ea"/>
              </a:rPr>
              <a:t>程序调试</a:t>
            </a:r>
          </a:p>
        </p:txBody>
      </p:sp>
      <p:sp>
        <p:nvSpPr>
          <p:cNvPr id="16387" name="文本占位符 7"/>
          <p:cNvSpPr>
            <a:spLocks noGrp="1" noChangeArrowheads="1"/>
          </p:cNvSpPr>
          <p:nvPr>
            <p:ph type="body" sz="quarter" idx="4294967295"/>
          </p:nvPr>
        </p:nvSpPr>
        <p:spPr bwMode="auto">
          <a:xfrm>
            <a:off x="1524001" y="1052736"/>
            <a:ext cx="9143999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473075" indent="-457200" eaLnBrk="1" hangingPunct="1">
              <a:buBlip>
                <a:blip r:embed="rId2"/>
              </a:buBlip>
            </a:pPr>
            <a:r>
              <a:rPr lang="zh-CN" altLang="en-US" sz="2800" kern="1200" dirty="0">
                <a:latin typeface="+mn-ea"/>
                <a:cs typeface="Microsoft Sans Serif" panose="020B0604020202020204" pitchFamily="34" charset="0"/>
              </a:rPr>
              <a:t>使用串口打印调试：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743852"/>
            <a:ext cx="9144000" cy="3370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367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文本占位符 6"/>
          <p:cNvSpPr>
            <a:spLocks noGrp="1" noChangeArrowheads="1"/>
          </p:cNvSpPr>
          <p:nvPr>
            <p:ph type="body" sz="quarter" idx="4294967295"/>
          </p:nvPr>
        </p:nvSpPr>
        <p:spPr bwMode="auto">
          <a:xfrm>
            <a:off x="1703512" y="213842"/>
            <a:ext cx="5784850" cy="550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lnSpc>
                <a:spcPct val="90000"/>
              </a:lnSpc>
              <a:buNone/>
            </a:pPr>
            <a:r>
              <a:rPr lang="en-US" altLang="zh-CN" b="1" dirty="0">
                <a:solidFill>
                  <a:srgbClr val="FFC000"/>
                </a:solidFill>
                <a:latin typeface="+mj-ea"/>
                <a:ea typeface="+mj-ea"/>
              </a:rPr>
              <a:t>ARM</a:t>
            </a:r>
            <a:r>
              <a:rPr lang="zh-CN" altLang="en-US" b="1" dirty="0">
                <a:solidFill>
                  <a:srgbClr val="FFC000"/>
                </a:solidFill>
                <a:latin typeface="+mj-ea"/>
                <a:ea typeface="+mj-ea"/>
              </a:rPr>
              <a:t>裸板</a:t>
            </a:r>
            <a:r>
              <a:rPr lang="zh-CN" altLang="en-US" b="1" dirty="0" smtClean="0">
                <a:solidFill>
                  <a:srgbClr val="FFC000"/>
                </a:solidFill>
                <a:latin typeface="+mj-ea"/>
                <a:ea typeface="+mj-ea"/>
              </a:rPr>
              <a:t>程序调试</a:t>
            </a:r>
          </a:p>
        </p:txBody>
      </p:sp>
      <p:sp>
        <p:nvSpPr>
          <p:cNvPr id="16387" name="文本占位符 7"/>
          <p:cNvSpPr>
            <a:spLocks noGrp="1" noChangeArrowheads="1"/>
          </p:cNvSpPr>
          <p:nvPr>
            <p:ph type="body" sz="quarter" idx="4294967295"/>
          </p:nvPr>
        </p:nvSpPr>
        <p:spPr bwMode="auto">
          <a:xfrm>
            <a:off x="1524001" y="1052736"/>
            <a:ext cx="9143999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473075" indent="-457200" eaLnBrk="1" hangingPunct="1">
              <a:buBlip>
                <a:blip r:embed="rId2"/>
              </a:buBlip>
            </a:pPr>
            <a:r>
              <a:rPr lang="zh-CN" altLang="en-US" sz="2800" kern="1200" dirty="0">
                <a:latin typeface="+mn-ea"/>
                <a:cs typeface="Microsoft Sans Serif" panose="020B0604020202020204" pitchFamily="34" charset="0"/>
              </a:rPr>
              <a:t>编译</a:t>
            </a:r>
            <a:r>
              <a:rPr lang="en-US" altLang="zh-CN" sz="2800" kern="1200" dirty="0">
                <a:latin typeface="+mn-ea"/>
                <a:cs typeface="Microsoft Sans Serif" panose="020B0604020202020204" pitchFamily="34" charset="0"/>
              </a:rPr>
              <a:t>hello world</a:t>
            </a:r>
            <a:r>
              <a:rPr lang="zh-CN" altLang="en-US" sz="2800" kern="1200" dirty="0">
                <a:latin typeface="+mn-ea"/>
                <a:cs typeface="Microsoft Sans Serif" panose="020B0604020202020204" pitchFamily="34" charset="0"/>
              </a:rPr>
              <a:t>程序：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837742"/>
            <a:ext cx="9144000" cy="3182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594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文本占位符 3"/>
          <p:cNvSpPr>
            <a:spLocks noGrp="1" noChangeArrowheads="1"/>
          </p:cNvSpPr>
          <p:nvPr>
            <p:ph type="body" sz="quarter" idx="4294967295"/>
          </p:nvPr>
        </p:nvSpPr>
        <p:spPr bwMode="auto">
          <a:xfrm>
            <a:off x="1703513" y="188641"/>
            <a:ext cx="5786437" cy="642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 typeface="Arial" charset="0"/>
              <a:buNone/>
            </a:pPr>
            <a:r>
              <a:rPr lang="zh-CN" altLang="en-US" b="1" dirty="0" smtClean="0">
                <a:solidFill>
                  <a:srgbClr val="FFC000"/>
                </a:solidFill>
                <a:latin typeface="+mj-ea"/>
                <a:ea typeface="+mj-ea"/>
              </a:rPr>
              <a:t>课程总结</a:t>
            </a:r>
          </a:p>
        </p:txBody>
      </p:sp>
      <p:sp>
        <p:nvSpPr>
          <p:cNvPr id="20483" name="文本占位符 7"/>
          <p:cNvSpPr>
            <a:spLocks noChangeArrowheads="1"/>
          </p:cNvSpPr>
          <p:nvPr/>
        </p:nvSpPr>
        <p:spPr bwMode="auto">
          <a:xfrm>
            <a:off x="1524001" y="1052514"/>
            <a:ext cx="8680450" cy="4929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473075" indent="-457200">
              <a:spcBef>
                <a:spcPct val="20000"/>
              </a:spcBef>
              <a:buBlip>
                <a:blip r:embed="rId3"/>
              </a:buBlip>
            </a:pPr>
            <a:r>
              <a:rPr lang="zh-CN" altLang="en-US" sz="2800" dirty="0">
                <a:latin typeface="+mn-ea"/>
                <a:ea typeface="+mn-ea"/>
                <a:cs typeface="Microsoft Sans Serif" panose="020B0604020202020204" pitchFamily="34" charset="0"/>
              </a:rPr>
              <a:t>本节课程内容</a:t>
            </a:r>
          </a:p>
          <a:p>
            <a:pPr marL="742950" lvl="1" indent="-285750">
              <a:spcBef>
                <a:spcPct val="20000"/>
              </a:spcBef>
              <a:spcAft>
                <a:spcPts val="600"/>
              </a:spcAft>
              <a:buBlip>
                <a:blip r:embed="rId4"/>
              </a:buBlip>
            </a:pPr>
            <a:endParaRPr lang="en-US" altLang="zh-CN" sz="2000" dirty="0">
              <a:latin typeface="Arial Unicode MS" pitchFamily="34" charset="-122"/>
              <a:ea typeface="黑体" pitchFamily="2" charset="-122"/>
            </a:endParaRPr>
          </a:p>
          <a:p>
            <a:pPr marL="930275" lvl="1" indent="-457200">
              <a:spcBef>
                <a:spcPct val="20000"/>
              </a:spcBef>
              <a:buBlip>
                <a:blip r:embed="rId5"/>
              </a:buBlip>
            </a:pPr>
            <a:r>
              <a:rPr lang="zh-CN" altLang="en-US" sz="2000" dirty="0">
                <a:latin typeface="+mn-ea"/>
                <a:ea typeface="+mn-ea"/>
                <a:cs typeface="Microsoft Sans Serif" panose="020B0604020202020204" pitchFamily="34" charset="0"/>
              </a:rPr>
              <a:t>嵌入式介绍</a:t>
            </a:r>
            <a:endParaRPr lang="en-US" altLang="zh-CN" sz="2000" dirty="0">
              <a:latin typeface="+mn-ea"/>
              <a:ea typeface="+mn-ea"/>
              <a:cs typeface="Microsoft Sans Serif" panose="020B0604020202020204" pitchFamily="34" charset="0"/>
            </a:endParaRPr>
          </a:p>
          <a:p>
            <a:pPr marL="930275" lvl="1" indent="-457200">
              <a:spcBef>
                <a:spcPct val="20000"/>
              </a:spcBef>
              <a:buBlip>
                <a:blip r:embed="rId5"/>
              </a:buBlip>
            </a:pPr>
            <a:r>
              <a:rPr lang="zh-CN" altLang="en-US" sz="2000" dirty="0">
                <a:latin typeface="+mn-ea"/>
                <a:ea typeface="+mn-ea"/>
                <a:cs typeface="Microsoft Sans Serif" panose="020B0604020202020204" pitchFamily="34" charset="0"/>
              </a:rPr>
              <a:t>开发环境搭建</a:t>
            </a:r>
            <a:endParaRPr lang="en-US" altLang="zh-CN" sz="2000" dirty="0">
              <a:latin typeface="+mn-ea"/>
              <a:ea typeface="+mn-ea"/>
              <a:cs typeface="Microsoft Sans Serif" panose="020B0604020202020204" pitchFamily="34" charset="0"/>
            </a:endParaRPr>
          </a:p>
          <a:p>
            <a:pPr marL="473075" lvl="1">
              <a:spcBef>
                <a:spcPct val="20000"/>
              </a:spcBef>
            </a:pPr>
            <a:endParaRPr lang="zh-CN" altLang="en-US" sz="2000" dirty="0">
              <a:latin typeface="+mn-ea"/>
              <a:ea typeface="+mn-ea"/>
              <a:cs typeface="Microsoft Sans Serif" panose="020B0604020202020204" pitchFamily="34" charset="0"/>
            </a:endParaRPr>
          </a:p>
          <a:p>
            <a:pPr marL="473075" indent="-457200">
              <a:spcBef>
                <a:spcPct val="20000"/>
              </a:spcBef>
              <a:buBlip>
                <a:blip r:embed="rId3"/>
              </a:buBlip>
            </a:pPr>
            <a:r>
              <a:rPr lang="zh-CN" altLang="en-US" sz="2800" dirty="0">
                <a:latin typeface="+mn-ea"/>
                <a:ea typeface="+mn-ea"/>
                <a:cs typeface="Microsoft Sans Serif" panose="020B0604020202020204" pitchFamily="34" charset="0"/>
              </a:rPr>
              <a:t>下节课程</a:t>
            </a:r>
          </a:p>
          <a:p>
            <a:pPr marL="930275" lvl="1" indent="-457200">
              <a:spcBef>
                <a:spcPct val="20000"/>
              </a:spcBef>
              <a:buBlip>
                <a:blip r:embed="rId5"/>
              </a:buBlip>
            </a:pPr>
            <a:r>
              <a:rPr lang="en-US" altLang="zh-CN" sz="2000" dirty="0">
                <a:latin typeface="+mn-ea"/>
                <a:ea typeface="+mn-ea"/>
                <a:cs typeface="Microsoft Sans Serif" panose="020B0604020202020204" pitchFamily="34" charset="0"/>
              </a:rPr>
              <a:t>arm</a:t>
            </a:r>
            <a:r>
              <a:rPr lang="zh-CN" altLang="en-US" sz="2000" dirty="0">
                <a:latin typeface="+mn-ea"/>
                <a:ea typeface="+mn-ea"/>
                <a:cs typeface="Microsoft Sans Serif" panose="020B0604020202020204" pitchFamily="34" charset="0"/>
              </a:rPr>
              <a:t>指令系统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4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83" grpId="0" autoUpdateAnimBg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6"/>
          <p:cNvSpPr txBox="1">
            <a:spLocks noChangeArrowheads="1"/>
          </p:cNvSpPr>
          <p:nvPr/>
        </p:nvSpPr>
        <p:spPr bwMode="auto">
          <a:xfrm>
            <a:off x="1524000" y="2708921"/>
            <a:ext cx="9144000" cy="550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algn="ctr" eaLnBrk="1" hangingPunct="1">
              <a:lnSpc>
                <a:spcPct val="90000"/>
              </a:lnSpc>
              <a:buFont typeface="Arial" charset="0"/>
              <a:buNone/>
            </a:pPr>
            <a:r>
              <a:rPr lang="zh-CN" altLang="en-US" b="1" kern="0" dirty="0">
                <a:latin typeface="+mj-ea"/>
                <a:ea typeface="+mj-ea"/>
              </a:rPr>
              <a:t>第一节</a:t>
            </a:r>
            <a:endParaRPr lang="en-US" altLang="zh-CN" b="1" kern="0" dirty="0">
              <a:latin typeface="+mj-ea"/>
              <a:ea typeface="+mj-ea"/>
            </a:endParaRPr>
          </a:p>
          <a:p>
            <a:pPr algn="ctr" eaLnBrk="1" hangingPunct="1">
              <a:lnSpc>
                <a:spcPct val="90000"/>
              </a:lnSpc>
              <a:buFont typeface="Arial" charset="0"/>
              <a:buNone/>
            </a:pPr>
            <a:r>
              <a:rPr lang="zh-CN" altLang="en-US" b="1" kern="0" dirty="0">
                <a:latin typeface="+mj-ea"/>
                <a:ea typeface="+mj-ea"/>
              </a:rPr>
              <a:t>嵌入式系统介绍</a:t>
            </a:r>
          </a:p>
        </p:txBody>
      </p:sp>
    </p:spTree>
    <p:extLst>
      <p:ext uri="{BB962C8B-B14F-4D97-AF65-F5344CB8AC3E}">
        <p14:creationId xmlns:p14="http://schemas.microsoft.com/office/powerpoint/2010/main" val="721098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文本占位符 6"/>
          <p:cNvSpPr>
            <a:spLocks noGrp="1" noChangeArrowheads="1"/>
          </p:cNvSpPr>
          <p:nvPr>
            <p:ph type="body" sz="quarter" idx="4294967295"/>
          </p:nvPr>
        </p:nvSpPr>
        <p:spPr bwMode="auto">
          <a:xfrm>
            <a:off x="1703512" y="213842"/>
            <a:ext cx="5784850" cy="550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lnSpc>
                <a:spcPct val="90000"/>
              </a:lnSpc>
              <a:buFont typeface="Arial" charset="0"/>
              <a:buNone/>
            </a:pPr>
            <a:r>
              <a:rPr lang="zh-CN" altLang="en-US" b="1" dirty="0" smtClean="0">
                <a:solidFill>
                  <a:srgbClr val="FFC000"/>
                </a:solidFill>
                <a:latin typeface="+mj-ea"/>
                <a:ea typeface="+mj-ea"/>
              </a:rPr>
              <a:t>嵌入式系统介绍</a:t>
            </a:r>
          </a:p>
        </p:txBody>
      </p:sp>
      <p:sp>
        <p:nvSpPr>
          <p:cNvPr id="16387" name="文本占位符 7"/>
          <p:cNvSpPr>
            <a:spLocks noGrp="1" noChangeArrowheads="1"/>
          </p:cNvSpPr>
          <p:nvPr>
            <p:ph type="body" sz="quarter" idx="4294967295"/>
          </p:nvPr>
        </p:nvSpPr>
        <p:spPr bwMode="auto">
          <a:xfrm>
            <a:off x="1524001" y="1052736"/>
            <a:ext cx="9143999" cy="501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473075" indent="-457200" eaLnBrk="1" hangingPunct="1">
              <a:buBlip>
                <a:blip r:embed="rId2"/>
              </a:buBlip>
            </a:pPr>
            <a:r>
              <a:rPr lang="zh-CN" altLang="en-US" sz="2800" kern="1200" dirty="0">
                <a:latin typeface="+mn-ea"/>
                <a:cs typeface="Microsoft Sans Serif" panose="020B0604020202020204" pitchFamily="34" charset="0"/>
              </a:rPr>
              <a:t>嵌入式系统的概念：</a:t>
            </a:r>
            <a:endParaRPr lang="en-US" altLang="zh-CN" sz="2800" kern="1200" dirty="0">
              <a:latin typeface="+mn-ea"/>
              <a:cs typeface="Microsoft Sans Serif" panose="020B0604020202020204" pitchFamily="34" charset="0"/>
            </a:endParaRPr>
          </a:p>
          <a:p>
            <a:pPr marL="0" indent="0" eaLnBrk="1" hangingPunct="1">
              <a:spcAft>
                <a:spcPts val="600"/>
              </a:spcAft>
              <a:buNone/>
            </a:pPr>
            <a:endParaRPr lang="en-US" altLang="zh-CN" sz="2400" b="1" dirty="0">
              <a:solidFill>
                <a:srgbClr val="376092"/>
              </a:solidFill>
              <a:latin typeface="Arial Unicode MS" pitchFamily="34" charset="-122"/>
            </a:endParaRPr>
          </a:p>
          <a:p>
            <a:pPr marL="930275" lvl="1" indent="-457200" eaLnBrk="1" hangingPunct="1">
              <a:buBlip>
                <a:blip r:embed="rId3"/>
              </a:buBlip>
            </a:pPr>
            <a:r>
              <a:rPr lang="zh-CN" altLang="en-US" sz="2000" kern="1200" dirty="0">
                <a:latin typeface="+mn-ea"/>
                <a:cs typeface="Microsoft Sans Serif" panose="020B0604020202020204" pitchFamily="34" charset="0"/>
              </a:rPr>
              <a:t>以应用为中心</a:t>
            </a:r>
            <a:endParaRPr lang="en-US" altLang="zh-CN" sz="2000" kern="1200" dirty="0">
              <a:latin typeface="+mn-ea"/>
              <a:cs typeface="Microsoft Sans Serif" panose="020B0604020202020204" pitchFamily="34" charset="0"/>
            </a:endParaRPr>
          </a:p>
          <a:p>
            <a:pPr marL="930275" lvl="1" indent="-457200" eaLnBrk="1" hangingPunct="1">
              <a:buBlip>
                <a:blip r:embed="rId3"/>
              </a:buBlip>
            </a:pPr>
            <a:r>
              <a:rPr lang="zh-CN" altLang="en-US" sz="2000" kern="1200" dirty="0">
                <a:latin typeface="+mn-ea"/>
                <a:cs typeface="Microsoft Sans Serif" panose="020B0604020202020204" pitchFamily="34" charset="0"/>
              </a:rPr>
              <a:t>以计算机技术为基础</a:t>
            </a:r>
            <a:endParaRPr lang="en-US" altLang="zh-CN" sz="2000" kern="1200" dirty="0">
              <a:latin typeface="+mn-ea"/>
              <a:cs typeface="Microsoft Sans Serif" panose="020B0604020202020204" pitchFamily="34" charset="0"/>
            </a:endParaRPr>
          </a:p>
          <a:p>
            <a:pPr marL="930275" lvl="1" indent="-457200" eaLnBrk="1" hangingPunct="1">
              <a:buBlip>
                <a:blip r:embed="rId3"/>
              </a:buBlip>
            </a:pPr>
            <a:r>
              <a:rPr lang="zh-CN" altLang="en-US" sz="2000" kern="1200" dirty="0">
                <a:latin typeface="+mn-ea"/>
                <a:cs typeface="Microsoft Sans Serif" panose="020B0604020202020204" pitchFamily="34" charset="0"/>
              </a:rPr>
              <a:t>对软硬件进行裁剪</a:t>
            </a:r>
            <a:endParaRPr lang="en-US" altLang="zh-CN" sz="2000" kern="1200" dirty="0">
              <a:latin typeface="+mn-ea"/>
              <a:cs typeface="Microsoft Sans Serif" panose="020B0604020202020204" pitchFamily="34" charset="0"/>
            </a:endParaRPr>
          </a:p>
          <a:p>
            <a:pPr marL="930275" lvl="1" indent="-457200" eaLnBrk="1" hangingPunct="1">
              <a:buBlip>
                <a:blip r:embed="rId3"/>
              </a:buBlip>
            </a:pPr>
            <a:r>
              <a:rPr lang="zh-CN" altLang="en-US" sz="2000" kern="1200" dirty="0">
                <a:latin typeface="+mn-ea"/>
                <a:cs typeface="Microsoft Sans Serif" panose="020B0604020202020204" pitchFamily="34" charset="0"/>
              </a:rPr>
              <a:t>对功能，可靠性，成本，体积，功耗有严格要求</a:t>
            </a:r>
            <a:endParaRPr lang="en-US" altLang="zh-CN" sz="2000" kern="1200" dirty="0">
              <a:latin typeface="+mn-ea"/>
              <a:cs typeface="Microsoft Sans Serif" panose="020B0604020202020204" pitchFamily="34" charset="0"/>
            </a:endParaRPr>
          </a:p>
          <a:p>
            <a:pPr marL="457200" lvl="1" indent="0" eaLnBrk="1" hangingPunct="1">
              <a:spcAft>
                <a:spcPts val="600"/>
              </a:spcAft>
              <a:buNone/>
            </a:pPr>
            <a:r>
              <a:rPr lang="en-US" altLang="zh-CN" sz="2000" dirty="0">
                <a:latin typeface="Arial Unicode MS" pitchFamily="34" charset="-122"/>
              </a:rPr>
              <a:t>						</a:t>
            </a:r>
            <a:r>
              <a:rPr lang="zh-CN" altLang="en-US" sz="2400" dirty="0">
                <a:latin typeface="Arial Unicode MS" pitchFamily="34" charset="-122"/>
              </a:rPr>
              <a:t>专用计算机系统</a:t>
            </a:r>
            <a:endParaRPr lang="en-US" altLang="zh-CN" sz="2400" dirty="0">
              <a:latin typeface="Arial Unicode MS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3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63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63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63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63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63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87" grpId="0" build="p" autoUpdateAnimBg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文本占位符 6"/>
          <p:cNvSpPr>
            <a:spLocks noGrp="1" noChangeArrowheads="1"/>
          </p:cNvSpPr>
          <p:nvPr>
            <p:ph type="body" sz="quarter" idx="4294967295"/>
          </p:nvPr>
        </p:nvSpPr>
        <p:spPr bwMode="auto">
          <a:xfrm>
            <a:off x="1703512" y="213842"/>
            <a:ext cx="5784850" cy="550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lnSpc>
                <a:spcPct val="90000"/>
              </a:lnSpc>
              <a:buNone/>
            </a:pPr>
            <a:r>
              <a:rPr lang="zh-CN" altLang="en-US" b="1" dirty="0">
                <a:solidFill>
                  <a:srgbClr val="FFC000"/>
                </a:solidFill>
                <a:latin typeface="+mj-ea"/>
                <a:ea typeface="+mj-ea"/>
              </a:rPr>
              <a:t>嵌入式技术的发展历史</a:t>
            </a:r>
            <a:endParaRPr lang="zh-CN" altLang="en-US" b="1" dirty="0" smtClean="0">
              <a:solidFill>
                <a:srgbClr val="FFC000"/>
              </a:solidFill>
              <a:latin typeface="+mj-ea"/>
              <a:ea typeface="+mj-ea"/>
            </a:endParaRPr>
          </a:p>
        </p:txBody>
      </p:sp>
      <p:sp>
        <p:nvSpPr>
          <p:cNvPr id="16387" name="文本占位符 7"/>
          <p:cNvSpPr>
            <a:spLocks noGrp="1" noChangeArrowheads="1"/>
          </p:cNvSpPr>
          <p:nvPr>
            <p:ph type="body" sz="quarter" idx="4294967295"/>
          </p:nvPr>
        </p:nvSpPr>
        <p:spPr bwMode="auto">
          <a:xfrm>
            <a:off x="1524001" y="1052736"/>
            <a:ext cx="9143999" cy="501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473075" indent="-457200" eaLnBrk="1" hangingPunct="1">
              <a:buBlip>
                <a:blip r:embed="rId2"/>
              </a:buBlip>
            </a:pPr>
            <a:r>
              <a:rPr lang="zh-CN" altLang="en-US" sz="2800" kern="1200" dirty="0">
                <a:latin typeface="+mn-ea"/>
                <a:cs typeface="Microsoft Sans Serif" panose="020B0604020202020204" pitchFamily="34" charset="0"/>
              </a:rPr>
              <a:t>三大阶段：</a:t>
            </a:r>
            <a:endParaRPr lang="en-US" altLang="zh-CN" sz="2800" kern="1200" dirty="0">
              <a:latin typeface="+mn-ea"/>
              <a:cs typeface="Microsoft Sans Serif" panose="020B0604020202020204" pitchFamily="34" charset="0"/>
            </a:endParaRPr>
          </a:p>
          <a:p>
            <a:pPr marL="930275" lvl="1" indent="-457200" eaLnBrk="1" hangingPunct="1">
              <a:buBlip>
                <a:blip r:embed="rId3"/>
              </a:buBlip>
            </a:pPr>
            <a:r>
              <a:rPr lang="en-US" altLang="zh-CN" sz="2000" kern="1200" dirty="0">
                <a:latin typeface="+mn-ea"/>
                <a:cs typeface="Microsoft Sans Serif" panose="020B0604020202020204" pitchFamily="34" charset="0"/>
              </a:rPr>
              <a:t>1.SCM(Single Chip Microcomputer</a:t>
            </a:r>
            <a:r>
              <a:rPr lang="zh-CN" altLang="en-US" sz="2000" kern="1200" dirty="0">
                <a:latin typeface="+mn-ea"/>
                <a:cs typeface="Microsoft Sans Serif" panose="020B0604020202020204" pitchFamily="34" charset="0"/>
              </a:rPr>
              <a:t>）</a:t>
            </a:r>
            <a:endParaRPr lang="en-US" altLang="zh-CN" sz="2000" kern="1200" dirty="0">
              <a:latin typeface="+mn-ea"/>
              <a:cs typeface="Microsoft Sans Serif" panose="020B0604020202020204" pitchFamily="34" charset="0"/>
            </a:endParaRPr>
          </a:p>
          <a:p>
            <a:pPr marL="457200" lvl="1" indent="0" eaLnBrk="1" hangingPunct="1">
              <a:spcAft>
                <a:spcPts val="600"/>
              </a:spcAft>
              <a:buNone/>
            </a:pPr>
            <a:r>
              <a:rPr lang="en-US" altLang="zh-CN" sz="2000" dirty="0">
                <a:latin typeface="Arial Unicode MS" pitchFamily="34" charset="-122"/>
              </a:rPr>
              <a:t>	</a:t>
            </a:r>
            <a:r>
              <a:rPr lang="zh-CN" altLang="en-US" sz="2000" dirty="0">
                <a:latin typeface="Arial Unicode MS" pitchFamily="34" charset="-122"/>
              </a:rPr>
              <a:t>又称单片微型计算机，简称单片机，是指随着大规模集成电路的出现及其发展，将计算机的</a:t>
            </a:r>
            <a:r>
              <a:rPr lang="en-US" altLang="zh-CN" sz="2000" dirty="0">
                <a:latin typeface="Arial Unicode MS" pitchFamily="34" charset="-122"/>
              </a:rPr>
              <a:t>CPU</a:t>
            </a:r>
            <a:r>
              <a:rPr lang="zh-CN" altLang="en-US" sz="2000" dirty="0">
                <a:latin typeface="Arial Unicode MS" pitchFamily="34" charset="-122"/>
              </a:rPr>
              <a:t>，</a:t>
            </a:r>
            <a:r>
              <a:rPr lang="en-US" altLang="zh-CN" sz="2000" dirty="0">
                <a:latin typeface="Arial Unicode MS" pitchFamily="34" charset="-122"/>
              </a:rPr>
              <a:t>RAM</a:t>
            </a:r>
            <a:r>
              <a:rPr lang="zh-CN" altLang="en-US" sz="2000" dirty="0">
                <a:latin typeface="Arial Unicode MS" pitchFamily="34" charset="-122"/>
              </a:rPr>
              <a:t>，</a:t>
            </a:r>
            <a:r>
              <a:rPr lang="en-US" altLang="zh-CN" sz="2000" dirty="0">
                <a:latin typeface="Arial Unicode MS" pitchFamily="34" charset="-122"/>
              </a:rPr>
              <a:t>Flash</a:t>
            </a:r>
            <a:r>
              <a:rPr lang="zh-CN" altLang="en-US" sz="2000" dirty="0">
                <a:latin typeface="Arial Unicode MS" pitchFamily="34" charset="-122"/>
              </a:rPr>
              <a:t>和</a:t>
            </a:r>
            <a:r>
              <a:rPr lang="en-US" altLang="zh-CN" sz="2000" dirty="0">
                <a:latin typeface="Arial Unicode MS" pitchFamily="34" charset="-122"/>
              </a:rPr>
              <a:t>I/O</a:t>
            </a:r>
            <a:r>
              <a:rPr lang="zh-CN" altLang="en-US" sz="2000" dirty="0">
                <a:latin typeface="Arial Unicode MS" pitchFamily="34" charset="-122"/>
              </a:rPr>
              <a:t>接口集成在一片芯片上，形成芯片级的微型计算机。</a:t>
            </a:r>
            <a:endParaRPr lang="en-US" altLang="zh-CN" sz="2000" dirty="0">
              <a:latin typeface="Arial Unicode MS" pitchFamily="34" charset="-122"/>
            </a:endParaRPr>
          </a:p>
          <a:p>
            <a:pPr marL="930275" lvl="1" indent="-457200" eaLnBrk="1" hangingPunct="1">
              <a:buBlip>
                <a:blip r:embed="rId3"/>
              </a:buBlip>
            </a:pPr>
            <a:r>
              <a:rPr lang="en-US" altLang="zh-CN" sz="2000" kern="1200" dirty="0">
                <a:latin typeface="+mn-ea"/>
                <a:cs typeface="Microsoft Sans Serif" panose="020B0604020202020204" pitchFamily="34" charset="0"/>
              </a:rPr>
              <a:t>2.MCU(Micro Controller Unit)</a:t>
            </a:r>
          </a:p>
          <a:p>
            <a:pPr marL="457200" lvl="1" indent="0" eaLnBrk="1" hangingPunct="1">
              <a:spcAft>
                <a:spcPts val="600"/>
              </a:spcAft>
              <a:buNone/>
            </a:pPr>
            <a:r>
              <a:rPr lang="en-US" altLang="zh-CN" sz="2000" dirty="0">
                <a:latin typeface="Arial Unicode MS" pitchFamily="34" charset="-122"/>
              </a:rPr>
              <a:t>	</a:t>
            </a:r>
            <a:r>
              <a:rPr lang="zh-CN" altLang="en-US" sz="2000" dirty="0">
                <a:latin typeface="Arial Unicode MS" pitchFamily="34" charset="-122"/>
              </a:rPr>
              <a:t>微控制器阶段，根据对象系统要求扩展各种外围电路与接口电路，突显其对象的智能化控制能力。</a:t>
            </a:r>
            <a:endParaRPr lang="en-US" altLang="zh-CN" sz="2000" dirty="0">
              <a:latin typeface="Arial Unicode MS" pitchFamily="34" charset="-122"/>
            </a:endParaRPr>
          </a:p>
          <a:p>
            <a:pPr marL="930275" lvl="1" indent="-457200" eaLnBrk="1" hangingPunct="1">
              <a:buBlip>
                <a:blip r:embed="rId3"/>
              </a:buBlip>
            </a:pPr>
            <a:r>
              <a:rPr lang="en-US" altLang="zh-CN" sz="2000" kern="1200" dirty="0">
                <a:latin typeface="+mn-ea"/>
                <a:cs typeface="Microsoft Sans Serif" panose="020B0604020202020204" pitchFamily="34" charset="0"/>
              </a:rPr>
              <a:t>3.SoC</a:t>
            </a:r>
            <a:r>
              <a:rPr lang="zh-CN" altLang="en-US" sz="2000" kern="1200" dirty="0">
                <a:latin typeface="+mn-ea"/>
                <a:cs typeface="Microsoft Sans Serif" panose="020B0604020202020204" pitchFamily="34" charset="0"/>
              </a:rPr>
              <a:t>（</a:t>
            </a:r>
            <a:r>
              <a:rPr lang="en-US" altLang="zh-CN" sz="2000" kern="1200" dirty="0">
                <a:latin typeface="+mn-ea"/>
                <a:cs typeface="Microsoft Sans Serif" panose="020B0604020202020204" pitchFamily="34" charset="0"/>
              </a:rPr>
              <a:t>System On Chip</a:t>
            </a:r>
            <a:r>
              <a:rPr lang="zh-CN" altLang="en-US" sz="2000" kern="1200" dirty="0">
                <a:latin typeface="+mn-ea"/>
                <a:cs typeface="Microsoft Sans Serif" panose="020B0604020202020204" pitchFamily="34" charset="0"/>
              </a:rPr>
              <a:t>）</a:t>
            </a:r>
          </a:p>
          <a:p>
            <a:pPr marL="457200" lvl="1" indent="0" eaLnBrk="1" hangingPunct="1">
              <a:spcAft>
                <a:spcPts val="600"/>
              </a:spcAft>
              <a:buNone/>
            </a:pPr>
            <a:r>
              <a:rPr lang="en-US" altLang="zh-CN" sz="2000" dirty="0">
                <a:latin typeface="Arial Unicode MS" pitchFamily="34" charset="-122"/>
              </a:rPr>
              <a:t>	</a:t>
            </a:r>
            <a:r>
              <a:rPr lang="zh-CN" altLang="en-US" sz="2000" dirty="0">
                <a:latin typeface="Arial Unicode MS" pitchFamily="34" charset="-122"/>
              </a:rPr>
              <a:t>随着设计与制造工艺的发展，集成电路设计从晶体管的集成发展到逻辑门的集成，现在又发展到</a:t>
            </a:r>
            <a:r>
              <a:rPr lang="en-US" altLang="zh-CN" sz="2000" dirty="0">
                <a:latin typeface="Arial Unicode MS" pitchFamily="34" charset="-122"/>
              </a:rPr>
              <a:t>IP</a:t>
            </a:r>
            <a:r>
              <a:rPr lang="zh-CN" altLang="en-US" sz="2000" dirty="0">
                <a:latin typeface="Arial Unicode MS" pitchFamily="34" charset="-122"/>
              </a:rPr>
              <a:t>的集成，即</a:t>
            </a:r>
            <a:r>
              <a:rPr lang="en-US" altLang="zh-CN" sz="2000" dirty="0" err="1">
                <a:latin typeface="Arial Unicode MS" pitchFamily="34" charset="-122"/>
              </a:rPr>
              <a:t>SoC</a:t>
            </a:r>
            <a:r>
              <a:rPr lang="zh-CN" altLang="en-US" sz="2000" dirty="0">
                <a:latin typeface="Arial Unicode MS" pitchFamily="34" charset="-122"/>
              </a:rPr>
              <a:t>设计技术。	</a:t>
            </a:r>
          </a:p>
          <a:p>
            <a:pPr marL="457200" lvl="1" indent="0" eaLnBrk="1" hangingPunct="1">
              <a:spcAft>
                <a:spcPts val="600"/>
              </a:spcAft>
              <a:buNone/>
            </a:pPr>
            <a:endParaRPr lang="en-US" altLang="zh-CN" sz="2000" dirty="0">
              <a:latin typeface="Arial Unicode MS" pitchFamily="34" charset="-122"/>
            </a:endParaRPr>
          </a:p>
          <a:p>
            <a:pPr marL="457200" lvl="1" indent="0" eaLnBrk="1" hangingPunct="1">
              <a:spcAft>
                <a:spcPts val="600"/>
              </a:spcAft>
              <a:buNone/>
            </a:pPr>
            <a:endParaRPr lang="zh-CN" altLang="en-US" sz="2000" dirty="0">
              <a:latin typeface="Arial Unicode MS" pitchFamily="34" charset="-122"/>
            </a:endParaRPr>
          </a:p>
          <a:p>
            <a:pPr marL="457200" lvl="1" indent="0" eaLnBrk="1" hangingPunct="1">
              <a:spcAft>
                <a:spcPts val="600"/>
              </a:spcAft>
              <a:buNone/>
            </a:pPr>
            <a:endParaRPr lang="zh-CN" altLang="en-US" sz="2000" dirty="0">
              <a:latin typeface="Arial Unicode MS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38735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3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87" grpId="0" build="p" autoUpdateAnimBg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文本占位符 6"/>
          <p:cNvSpPr>
            <a:spLocks noGrp="1" noChangeArrowheads="1"/>
          </p:cNvSpPr>
          <p:nvPr>
            <p:ph type="body" sz="quarter" idx="4294967295"/>
          </p:nvPr>
        </p:nvSpPr>
        <p:spPr bwMode="auto">
          <a:xfrm>
            <a:off x="1703512" y="213842"/>
            <a:ext cx="5784850" cy="550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lnSpc>
                <a:spcPct val="90000"/>
              </a:lnSpc>
              <a:buNone/>
            </a:pPr>
            <a:r>
              <a:rPr lang="en-US" altLang="zh-CN" b="1" dirty="0" smtClean="0">
                <a:solidFill>
                  <a:srgbClr val="FFC000"/>
                </a:solidFill>
                <a:latin typeface="+mj-ea"/>
                <a:ea typeface="+mj-ea"/>
              </a:rPr>
              <a:t>SOC</a:t>
            </a:r>
            <a:r>
              <a:rPr lang="zh-CN" altLang="en-US" b="1" dirty="0" smtClean="0">
                <a:solidFill>
                  <a:srgbClr val="FFC000"/>
                </a:solidFill>
                <a:latin typeface="+mj-ea"/>
                <a:ea typeface="+mj-ea"/>
              </a:rPr>
              <a:t>介绍</a:t>
            </a:r>
          </a:p>
        </p:txBody>
      </p:sp>
      <p:sp>
        <p:nvSpPr>
          <p:cNvPr id="16387" name="文本占位符 7"/>
          <p:cNvSpPr>
            <a:spLocks noGrp="1" noChangeArrowheads="1"/>
          </p:cNvSpPr>
          <p:nvPr>
            <p:ph type="body" sz="quarter" idx="4294967295"/>
          </p:nvPr>
        </p:nvSpPr>
        <p:spPr bwMode="auto">
          <a:xfrm>
            <a:off x="1524001" y="1052736"/>
            <a:ext cx="9143999" cy="501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473075" indent="-457200" eaLnBrk="1" hangingPunct="1">
              <a:buBlip>
                <a:blip r:embed="rId2"/>
              </a:buBlip>
            </a:pPr>
            <a:r>
              <a:rPr lang="en-US" altLang="zh-CN" sz="2800" kern="1200" dirty="0">
                <a:latin typeface="+mn-ea"/>
                <a:cs typeface="Microsoft Sans Serif" panose="020B0604020202020204" pitchFamily="34" charset="0"/>
              </a:rPr>
              <a:t>SOC</a:t>
            </a:r>
            <a:r>
              <a:rPr lang="zh-CN" altLang="en-US" sz="2800" kern="1200" dirty="0">
                <a:latin typeface="+mn-ea"/>
                <a:cs typeface="Microsoft Sans Serif" panose="020B0604020202020204" pitchFamily="34" charset="0"/>
              </a:rPr>
              <a:t>概念：</a:t>
            </a:r>
            <a:endParaRPr lang="en-US" altLang="zh-CN" sz="2800" kern="1200" dirty="0">
              <a:latin typeface="+mn-ea"/>
              <a:cs typeface="Microsoft Sans Serif" panose="020B0604020202020204" pitchFamily="34" charset="0"/>
            </a:endParaRPr>
          </a:p>
          <a:p>
            <a:pPr marL="930275" lvl="1" indent="-457200" eaLnBrk="1" hangingPunct="1">
              <a:buBlip>
                <a:blip r:embed="rId3"/>
              </a:buBlip>
            </a:pPr>
            <a:r>
              <a:rPr lang="en-US" altLang="zh-CN" sz="2000" kern="1200" dirty="0">
                <a:latin typeface="+mn-ea"/>
                <a:cs typeface="Microsoft Sans Serif" panose="020B0604020202020204" pitchFamily="34" charset="0"/>
              </a:rPr>
              <a:t>System on Chip</a:t>
            </a:r>
            <a:r>
              <a:rPr lang="zh-CN" altLang="en-US" sz="2000" kern="1200" dirty="0">
                <a:latin typeface="+mn-ea"/>
                <a:cs typeface="Microsoft Sans Serif" panose="020B0604020202020204" pitchFamily="34" charset="0"/>
              </a:rPr>
              <a:t>，简称</a:t>
            </a:r>
            <a:r>
              <a:rPr lang="en-US" altLang="zh-CN" sz="2000" kern="1200" dirty="0" err="1">
                <a:latin typeface="+mn-ea"/>
                <a:cs typeface="Microsoft Sans Serif" panose="020B0604020202020204" pitchFamily="34" charset="0"/>
              </a:rPr>
              <a:t>Soc</a:t>
            </a:r>
            <a:r>
              <a:rPr lang="zh-CN" altLang="en-US" sz="2000" kern="1200" dirty="0">
                <a:latin typeface="+mn-ea"/>
                <a:cs typeface="Microsoft Sans Serif" panose="020B0604020202020204" pitchFamily="34" charset="0"/>
              </a:rPr>
              <a:t>，也即片上系统。</a:t>
            </a:r>
            <a:endParaRPr lang="en-US" altLang="zh-CN" sz="2000" kern="1200" dirty="0">
              <a:latin typeface="+mn-ea"/>
              <a:cs typeface="Microsoft Sans Serif" panose="020B0604020202020204" pitchFamily="34" charset="0"/>
            </a:endParaRPr>
          </a:p>
          <a:p>
            <a:pPr marL="930275" lvl="1" indent="-457200" eaLnBrk="1" hangingPunct="1">
              <a:buBlip>
                <a:blip r:embed="rId3"/>
              </a:buBlip>
            </a:pPr>
            <a:r>
              <a:rPr lang="zh-CN" altLang="en-US" sz="2000" kern="1200" dirty="0">
                <a:latin typeface="+mn-ea"/>
                <a:cs typeface="Microsoft Sans Serif" panose="020B0604020202020204" pitchFamily="34" charset="0"/>
              </a:rPr>
              <a:t>从独立功能的芯片组合成的一个系统，集成到一个芯片上的系统。</a:t>
            </a:r>
            <a:r>
              <a:rPr lang="en-US" altLang="zh-CN" sz="2000" kern="1200" dirty="0">
                <a:latin typeface="+mn-ea"/>
                <a:cs typeface="Microsoft Sans Serif" panose="020B0604020202020204" pitchFamily="34" charset="0"/>
              </a:rPr>
              <a:t> </a:t>
            </a:r>
          </a:p>
          <a:p>
            <a:pPr marL="930275" lvl="1" indent="-457200" eaLnBrk="1" hangingPunct="1">
              <a:buBlip>
                <a:blip r:embed="rId3"/>
              </a:buBlip>
            </a:pPr>
            <a:r>
              <a:rPr lang="en-US" altLang="zh-CN" sz="2000" kern="1200" dirty="0" err="1">
                <a:latin typeface="+mn-ea"/>
                <a:cs typeface="Microsoft Sans Serif" panose="020B0604020202020204" pitchFamily="34" charset="0"/>
              </a:rPr>
              <a:t>SoC</a:t>
            </a:r>
            <a:r>
              <a:rPr lang="zh-CN" altLang="en-US" sz="2000" kern="1200" dirty="0">
                <a:latin typeface="+mn-ea"/>
                <a:cs typeface="Microsoft Sans Serif" panose="020B0604020202020204" pitchFamily="34" charset="0"/>
              </a:rPr>
              <a:t>是一个微小型系统。</a:t>
            </a:r>
            <a:endParaRPr lang="en-US" altLang="zh-CN" sz="2000" kern="1200" dirty="0">
              <a:latin typeface="+mn-ea"/>
              <a:cs typeface="Microsoft Sans Serif" panose="020B0604020202020204" pitchFamily="34" charset="0"/>
            </a:endParaRPr>
          </a:p>
          <a:p>
            <a:pPr marL="930275" lvl="1" indent="-457200" eaLnBrk="1" hangingPunct="1">
              <a:buBlip>
                <a:blip r:embed="rId3"/>
              </a:buBlip>
            </a:pPr>
            <a:r>
              <a:rPr lang="zh-CN" altLang="en-US" sz="2000" kern="1200" dirty="0">
                <a:latin typeface="+mn-ea"/>
                <a:cs typeface="Microsoft Sans Serif" panose="020B0604020202020204" pitchFamily="34" charset="0"/>
              </a:rPr>
              <a:t>如果说中央处理器</a:t>
            </a:r>
            <a:r>
              <a:rPr lang="en-US" altLang="zh-CN" sz="2000" kern="1200" dirty="0">
                <a:latin typeface="+mn-ea"/>
                <a:cs typeface="Microsoft Sans Serif" panose="020B0604020202020204" pitchFamily="34" charset="0"/>
              </a:rPr>
              <a:t>(CPU)</a:t>
            </a:r>
            <a:r>
              <a:rPr lang="zh-CN" altLang="en-US" sz="2000" kern="1200" dirty="0">
                <a:latin typeface="+mn-ea"/>
                <a:cs typeface="Microsoft Sans Serif" panose="020B0604020202020204" pitchFamily="34" charset="0"/>
              </a:rPr>
              <a:t>是大脑</a:t>
            </a:r>
            <a:r>
              <a:rPr lang="en-US" altLang="zh-CN" sz="2000" kern="1200" dirty="0">
                <a:latin typeface="+mn-ea"/>
                <a:cs typeface="Microsoft Sans Serif" panose="020B0604020202020204" pitchFamily="34" charset="0"/>
              </a:rPr>
              <a:t>,</a:t>
            </a:r>
            <a:r>
              <a:rPr lang="zh-CN" altLang="en-US" sz="2000" kern="1200" dirty="0">
                <a:latin typeface="+mn-ea"/>
                <a:cs typeface="Microsoft Sans Serif" panose="020B0604020202020204" pitchFamily="34" charset="0"/>
              </a:rPr>
              <a:t>那么</a:t>
            </a:r>
            <a:r>
              <a:rPr lang="en-US" altLang="zh-CN" sz="2000" kern="1200" dirty="0" err="1">
                <a:latin typeface="+mn-ea"/>
                <a:cs typeface="Microsoft Sans Serif" panose="020B0604020202020204" pitchFamily="34" charset="0"/>
              </a:rPr>
              <a:t>SoC</a:t>
            </a:r>
            <a:r>
              <a:rPr lang="zh-CN" altLang="en-US" sz="2000" kern="1200" dirty="0">
                <a:latin typeface="+mn-ea"/>
                <a:cs typeface="Microsoft Sans Serif" panose="020B0604020202020204" pitchFamily="34" charset="0"/>
              </a:rPr>
              <a:t>就是包括大脑、心脏、眼睛和手的系统。	</a:t>
            </a:r>
          </a:p>
          <a:p>
            <a:pPr marL="457200" lvl="1" indent="0" eaLnBrk="1" hangingPunct="1">
              <a:spcAft>
                <a:spcPts val="600"/>
              </a:spcAft>
              <a:buNone/>
            </a:pPr>
            <a:endParaRPr lang="en-US" altLang="zh-CN" sz="2000" dirty="0">
              <a:latin typeface="Arial Unicode MS" pitchFamily="34" charset="-122"/>
            </a:endParaRPr>
          </a:p>
          <a:p>
            <a:pPr marL="457200" lvl="1" indent="0" eaLnBrk="1" hangingPunct="1">
              <a:spcAft>
                <a:spcPts val="600"/>
              </a:spcAft>
              <a:buNone/>
            </a:pPr>
            <a:endParaRPr lang="zh-CN" altLang="en-US" sz="2000" dirty="0">
              <a:latin typeface="Arial Unicode MS" pitchFamily="34" charset="-122"/>
            </a:endParaRPr>
          </a:p>
          <a:p>
            <a:pPr marL="457200" lvl="1" indent="0" eaLnBrk="1" hangingPunct="1">
              <a:spcAft>
                <a:spcPts val="600"/>
              </a:spcAft>
              <a:buNone/>
            </a:pPr>
            <a:endParaRPr lang="zh-CN" altLang="en-US" sz="2000" dirty="0">
              <a:latin typeface="Arial Unicode MS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39765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3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87" grpId="0" build="p" autoUpdateAnimBg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66" name="Text Box 10"/>
          <p:cNvSpPr txBox="1">
            <a:spLocks noChangeArrowheads="1"/>
          </p:cNvSpPr>
          <p:nvPr/>
        </p:nvSpPr>
        <p:spPr bwMode="auto">
          <a:xfrm>
            <a:off x="1623933" y="4863831"/>
            <a:ext cx="4470480" cy="660044"/>
          </a:xfrm>
          <a:prstGeom prst="rect">
            <a:avLst/>
          </a:prstGeom>
          <a:solidFill>
            <a:schemeClr val="bg1"/>
          </a:solidFill>
          <a:ln w="12700" algn="ctr">
            <a:noFill/>
            <a:miter lim="800000"/>
            <a:headEnd/>
            <a:tailEnd/>
          </a:ln>
        </p:spPr>
        <p:txBody>
          <a:bodyPr wrap="square" lIns="80167" tIns="40084" rIns="80167" bIns="40084">
            <a:spAutoFit/>
          </a:bodyPr>
          <a:lstStyle/>
          <a:p>
            <a:pPr marL="1611313" indent="-1611313" defTabSz="801688">
              <a:spcBef>
                <a:spcPct val="25000"/>
              </a:spcBef>
              <a:buSzPct val="125000"/>
              <a:tabLst>
                <a:tab pos="1611313" algn="l"/>
              </a:tabLst>
            </a:pPr>
            <a:r>
              <a:rPr lang="en-GB" dirty="0">
                <a:latin typeface="+mn-lt"/>
              </a:rPr>
              <a:t>Processor </a:t>
            </a:r>
            <a:r>
              <a:rPr lang="en-GB" dirty="0" smtClean="0">
                <a:latin typeface="+mn-lt"/>
              </a:rPr>
              <a:t>IP –	Design of the </a:t>
            </a:r>
            <a:br>
              <a:rPr lang="en-GB" dirty="0" smtClean="0">
                <a:latin typeface="+mn-lt"/>
              </a:rPr>
            </a:br>
            <a:r>
              <a:rPr lang="en-GB" dirty="0" smtClean="0">
                <a:latin typeface="+mn-lt"/>
              </a:rPr>
              <a:t>brain of the chip</a:t>
            </a:r>
          </a:p>
        </p:txBody>
      </p:sp>
      <p:sp>
        <p:nvSpPr>
          <p:cNvPr id="22" name="Text Box 11"/>
          <p:cNvSpPr txBox="1">
            <a:spLocks noChangeArrowheads="1"/>
          </p:cNvSpPr>
          <p:nvPr/>
        </p:nvSpPr>
        <p:spPr bwMode="auto">
          <a:xfrm>
            <a:off x="1638923" y="5951570"/>
            <a:ext cx="4455490" cy="302550"/>
          </a:xfrm>
          <a:prstGeom prst="rect">
            <a:avLst/>
          </a:prstGeom>
          <a:solidFill>
            <a:schemeClr val="bg1"/>
          </a:solidFill>
          <a:ln w="12700" algn="ctr">
            <a:noFill/>
            <a:miter lim="800000"/>
            <a:headEnd/>
            <a:tailEnd/>
          </a:ln>
        </p:spPr>
        <p:txBody>
          <a:bodyPr wrap="square" lIns="80167" tIns="40084" rIns="80167" bIns="40084">
            <a:spAutoFit/>
          </a:bodyPr>
          <a:lstStyle/>
          <a:p>
            <a:pPr defTabSz="801688" fontAlgn="ctr">
              <a:lnSpc>
                <a:spcPct val="80000"/>
              </a:lnSpc>
              <a:buClr>
                <a:schemeClr val="bg2"/>
              </a:buClr>
              <a:buSzPct val="125000"/>
            </a:pPr>
            <a:r>
              <a:rPr lang="en-GB" dirty="0" smtClean="0">
                <a:latin typeface="+mn-lt"/>
              </a:rPr>
              <a:t>Software development tools</a:t>
            </a:r>
            <a:endParaRPr lang="en-US" dirty="0">
              <a:latin typeface="+mn-lt"/>
            </a:endParaRPr>
          </a:p>
        </p:txBody>
      </p:sp>
      <p:sp>
        <p:nvSpPr>
          <p:cNvPr id="8195" name="Freeform 2"/>
          <p:cNvSpPr>
            <a:spLocks/>
          </p:cNvSpPr>
          <p:nvPr/>
        </p:nvSpPr>
        <p:spPr bwMode="auto">
          <a:xfrm>
            <a:off x="1516063" y="2747122"/>
            <a:ext cx="9150351" cy="2613025"/>
          </a:xfrm>
          <a:custGeom>
            <a:avLst/>
            <a:gdLst>
              <a:gd name="T0" fmla="*/ 0 w 5765"/>
              <a:gd name="T1" fmla="*/ 0 h 2521"/>
              <a:gd name="T2" fmla="*/ 9150351 w 5765"/>
              <a:gd name="T3" fmla="*/ 2613025 h 2521"/>
              <a:gd name="T4" fmla="*/ 9150351 w 5765"/>
              <a:gd name="T5" fmla="*/ 748355 h 2521"/>
              <a:gd name="T6" fmla="*/ 0 w 5765"/>
              <a:gd name="T7" fmla="*/ 0 h 2521"/>
              <a:gd name="T8" fmla="*/ 0 60000 65536"/>
              <a:gd name="T9" fmla="*/ 0 60000 65536"/>
              <a:gd name="T10" fmla="*/ 0 60000 65536"/>
              <a:gd name="T11" fmla="*/ 0 60000 65536"/>
              <a:gd name="T12" fmla="*/ 0 w 5765"/>
              <a:gd name="T13" fmla="*/ 0 h 2521"/>
              <a:gd name="T14" fmla="*/ 5765 w 5765"/>
              <a:gd name="T15" fmla="*/ 2521 h 252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765" h="2521">
                <a:moveTo>
                  <a:pt x="0" y="0"/>
                </a:moveTo>
                <a:lnTo>
                  <a:pt x="5765" y="2521"/>
                </a:lnTo>
                <a:lnTo>
                  <a:pt x="5765" y="722"/>
                </a:lnTo>
                <a:lnTo>
                  <a:pt x="0" y="0"/>
                </a:lnTo>
                <a:close/>
              </a:path>
            </a:pathLst>
          </a:custGeom>
          <a:solidFill>
            <a:srgbClr val="D6E4EE"/>
          </a:solidFill>
          <a:ln w="38100">
            <a:noFill/>
            <a:round/>
            <a:headEnd/>
            <a:tailEnd/>
          </a:ln>
        </p:spPr>
        <p:txBody>
          <a:bodyPr anchor="ctr"/>
          <a:lstStyle/>
          <a:p>
            <a:endParaRPr lang="en-GB"/>
          </a:p>
        </p:txBody>
      </p:sp>
      <p:pic>
        <p:nvPicPr>
          <p:cNvPr id="8196" name="Picture 3" descr="open1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2986088" y="2016126"/>
            <a:ext cx="6534150" cy="4619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9860" name="Picture 4" descr="open2"/>
          <p:cNvPicPr>
            <a:picLocks noChangeAspect="1" noChangeArrowheads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2986088" y="2016126"/>
            <a:ext cx="6534150" cy="4619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9861" name="Picture 5" descr="open3"/>
          <p:cNvPicPr>
            <a:picLocks noChangeAspect="1" noChangeArrowheads="1"/>
          </p:cNvPicPr>
          <p:nvPr/>
        </p:nvPicPr>
        <p:blipFill>
          <a:blip r:embed="rId5" cstate="screen"/>
          <a:srcRect/>
          <a:stretch>
            <a:fillRect/>
          </a:stretch>
        </p:blipFill>
        <p:spPr bwMode="auto">
          <a:xfrm>
            <a:off x="2986088" y="2016126"/>
            <a:ext cx="6534150" cy="4619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9862" name="Picture 6" descr="open4"/>
          <p:cNvPicPr>
            <a:picLocks noChangeAspect="1" noChangeArrowheads="1"/>
          </p:cNvPicPr>
          <p:nvPr/>
        </p:nvPicPr>
        <p:blipFill>
          <a:blip r:embed="rId6" cstate="screen"/>
          <a:srcRect/>
          <a:stretch>
            <a:fillRect/>
          </a:stretch>
        </p:blipFill>
        <p:spPr bwMode="auto">
          <a:xfrm>
            <a:off x="2986088" y="2016126"/>
            <a:ext cx="6534150" cy="4619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03" name="Picture 12" descr="camcorder"/>
          <p:cNvPicPr>
            <a:picLocks noChangeAspect="1" noChangeArrowheads="1"/>
          </p:cNvPicPr>
          <p:nvPr/>
        </p:nvPicPr>
        <p:blipFill>
          <a:blip r:embed="rId7" cstate="screen"/>
          <a:srcRect/>
          <a:stretch>
            <a:fillRect/>
          </a:stretch>
        </p:blipFill>
        <p:spPr bwMode="auto">
          <a:xfrm>
            <a:off x="8472488" y="2276475"/>
            <a:ext cx="2392362" cy="1276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04" name="Picture 13" descr="bluray"/>
          <p:cNvPicPr>
            <a:picLocks noChangeAspect="1" noChangeArrowheads="1"/>
          </p:cNvPicPr>
          <p:nvPr/>
        </p:nvPicPr>
        <p:blipFill>
          <a:blip r:embed="rId8" cstate="screen"/>
          <a:srcRect/>
          <a:stretch>
            <a:fillRect/>
          </a:stretch>
        </p:blipFill>
        <p:spPr bwMode="auto">
          <a:xfrm>
            <a:off x="1524000" y="2504690"/>
            <a:ext cx="1485900" cy="792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05" name="Picture 14" descr="pleo_happy_w1200"/>
          <p:cNvPicPr>
            <a:picLocks noChangeAspect="1" noChangeArrowheads="1"/>
          </p:cNvPicPr>
          <p:nvPr/>
        </p:nvPicPr>
        <p:blipFill>
          <a:blip r:embed="rId9" cstate="screen"/>
          <a:srcRect/>
          <a:stretch>
            <a:fillRect/>
          </a:stretch>
        </p:blipFill>
        <p:spPr bwMode="auto">
          <a:xfrm>
            <a:off x="2901607" y="2680084"/>
            <a:ext cx="1509713" cy="1166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06" name="Picture 15" descr="ARMconnectedpartner-RGB"/>
          <p:cNvPicPr>
            <a:picLocks noChangeAspect="1" noChangeArrowheads="1"/>
          </p:cNvPicPr>
          <p:nvPr/>
        </p:nvPicPr>
        <p:blipFill>
          <a:blip r:embed="rId10" cstate="screen"/>
          <a:srcRect/>
          <a:stretch>
            <a:fillRect/>
          </a:stretch>
        </p:blipFill>
        <p:spPr bwMode="auto">
          <a:xfrm>
            <a:off x="8794301" y="1315202"/>
            <a:ext cx="1620838" cy="874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07" name="Picture 16" descr="69361"/>
          <p:cNvPicPr>
            <a:picLocks noChangeAspect="1" noChangeArrowheads="1"/>
          </p:cNvPicPr>
          <p:nvPr/>
        </p:nvPicPr>
        <p:blipFill>
          <a:blip r:embed="rId11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8868601" y="3573464"/>
            <a:ext cx="1764474" cy="12389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" name="Picture 22" descr="Archos.png"/>
          <p:cNvPicPr>
            <a:picLocks noChangeAspect="1"/>
          </p:cNvPicPr>
          <p:nvPr/>
        </p:nvPicPr>
        <p:blipFill>
          <a:blip r:embed="rId12" cstate="screen"/>
          <a:stretch>
            <a:fillRect/>
          </a:stretch>
        </p:blipFill>
        <p:spPr>
          <a:xfrm>
            <a:off x="8437029" y="4834716"/>
            <a:ext cx="1718485" cy="1390967"/>
          </a:xfrm>
          <a:prstGeom prst="rect">
            <a:avLst/>
          </a:prstGeom>
        </p:spPr>
      </p:pic>
      <p:sp>
        <p:nvSpPr>
          <p:cNvPr id="249867" name="Text Box 11"/>
          <p:cNvSpPr txBox="1">
            <a:spLocks noChangeArrowheads="1"/>
          </p:cNvSpPr>
          <p:nvPr/>
        </p:nvSpPr>
        <p:spPr bwMode="auto">
          <a:xfrm>
            <a:off x="1631504" y="5589240"/>
            <a:ext cx="7776864" cy="302550"/>
          </a:xfrm>
          <a:prstGeom prst="rect">
            <a:avLst/>
          </a:prstGeom>
          <a:solidFill>
            <a:schemeClr val="bg1"/>
          </a:solidFill>
          <a:ln w="12700" algn="ctr">
            <a:noFill/>
            <a:miter lim="800000"/>
            <a:headEnd/>
            <a:tailEnd/>
          </a:ln>
        </p:spPr>
        <p:txBody>
          <a:bodyPr wrap="square" lIns="80167" tIns="40084" rIns="0" bIns="40084">
            <a:spAutoFit/>
          </a:bodyPr>
          <a:lstStyle/>
          <a:p>
            <a:pPr marL="1611313" indent="-1611313" defTabSz="801688" fontAlgn="ctr">
              <a:lnSpc>
                <a:spcPct val="80000"/>
              </a:lnSpc>
              <a:buClr>
                <a:schemeClr val="bg2"/>
              </a:buClr>
              <a:buSzPct val="125000"/>
              <a:tabLst>
                <a:tab pos="1611313" algn="l"/>
              </a:tabLst>
            </a:pPr>
            <a:r>
              <a:rPr lang="en-GB" dirty="0">
                <a:latin typeface="+mn-lt"/>
              </a:rPr>
              <a:t>Physical </a:t>
            </a:r>
            <a:r>
              <a:rPr lang="en-GB" dirty="0" smtClean="0">
                <a:latin typeface="+mn-lt"/>
              </a:rPr>
              <a:t>IP  – 	Design of the building blocks of the chip </a:t>
            </a:r>
            <a:endParaRPr lang="en-US" dirty="0">
              <a:latin typeface="+mn-lt"/>
            </a:endParaRPr>
          </a:p>
        </p:txBody>
      </p:sp>
      <p:sp>
        <p:nvSpPr>
          <p:cNvPr id="21" name="文本占位符 6"/>
          <p:cNvSpPr txBox="1">
            <a:spLocks noChangeArrowheads="1"/>
          </p:cNvSpPr>
          <p:nvPr/>
        </p:nvSpPr>
        <p:spPr bwMode="auto">
          <a:xfrm>
            <a:off x="1703512" y="213842"/>
            <a:ext cx="5784850" cy="550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90000"/>
              </a:lnSpc>
              <a:buFont typeface="Arial" charset="0"/>
              <a:buNone/>
            </a:pPr>
            <a:r>
              <a:rPr lang="en-US" altLang="zh-CN" b="1" kern="0">
                <a:solidFill>
                  <a:srgbClr val="FFC000"/>
                </a:solidFill>
                <a:latin typeface="+mj-ea"/>
                <a:ea typeface="+mj-ea"/>
              </a:rPr>
              <a:t>SOC</a:t>
            </a:r>
            <a:r>
              <a:rPr lang="zh-CN" altLang="en-US" b="1" kern="0">
                <a:solidFill>
                  <a:srgbClr val="FFC000"/>
                </a:solidFill>
                <a:latin typeface="+mj-ea"/>
                <a:ea typeface="+mj-ea"/>
              </a:rPr>
              <a:t>介绍</a:t>
            </a:r>
            <a:endParaRPr lang="zh-CN" altLang="en-US" b="1" kern="0" dirty="0">
              <a:solidFill>
                <a:srgbClr val="FFC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14728980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98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98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98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498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498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9866" grpId="0" animBg="1"/>
      <p:bldP spid="22" grpId="0" animBg="1"/>
      <p:bldP spid="24986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6"/>
          <p:cNvSpPr txBox="1">
            <a:spLocks noChangeArrowheads="1"/>
          </p:cNvSpPr>
          <p:nvPr/>
        </p:nvSpPr>
        <p:spPr bwMode="auto">
          <a:xfrm>
            <a:off x="1524000" y="2708921"/>
            <a:ext cx="9144000" cy="550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algn="ctr" eaLnBrk="1" hangingPunct="1">
              <a:lnSpc>
                <a:spcPct val="90000"/>
              </a:lnSpc>
              <a:buFont typeface="Arial" charset="0"/>
              <a:buNone/>
            </a:pPr>
            <a:r>
              <a:rPr lang="zh-CN" altLang="en-US" b="1" kern="0" dirty="0">
                <a:latin typeface="+mj-ea"/>
                <a:ea typeface="+mj-ea"/>
              </a:rPr>
              <a:t>第二节</a:t>
            </a:r>
            <a:endParaRPr lang="en-US" altLang="zh-CN" b="1" kern="0" dirty="0">
              <a:latin typeface="+mj-ea"/>
              <a:ea typeface="+mj-ea"/>
            </a:endParaRPr>
          </a:p>
          <a:p>
            <a:pPr algn="ctr" eaLnBrk="1" hangingPunct="1">
              <a:lnSpc>
                <a:spcPct val="90000"/>
              </a:lnSpc>
              <a:buFont typeface="Arial" charset="0"/>
              <a:buNone/>
            </a:pPr>
            <a:r>
              <a:rPr lang="en-US" altLang="zh-CN" b="1" kern="0" dirty="0">
                <a:latin typeface="+mj-ea"/>
                <a:ea typeface="+mj-ea"/>
              </a:rPr>
              <a:t>ARM</a:t>
            </a:r>
            <a:r>
              <a:rPr lang="zh-CN" altLang="en-US" b="1" kern="0" dirty="0">
                <a:latin typeface="+mj-ea"/>
                <a:ea typeface="+mj-ea"/>
              </a:rPr>
              <a:t>介绍</a:t>
            </a:r>
          </a:p>
        </p:txBody>
      </p:sp>
    </p:spTree>
    <p:extLst>
      <p:ext uri="{BB962C8B-B14F-4D97-AF65-F5344CB8AC3E}">
        <p14:creationId xmlns:p14="http://schemas.microsoft.com/office/powerpoint/2010/main" val="1635399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 主题​​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Office 主题​​">
      <a:majorFont>
        <a:latin typeface="Franklin Gothic Medium"/>
        <a:ea typeface="微软雅黑"/>
        <a:cs typeface=""/>
      </a:majorFont>
      <a:minorFont>
        <a:latin typeface="Franklin Gothic Book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lnDef>
  </a:objectDefaults>
  <a:extraClrSchemeLst>
    <a:extraClrScheme>
      <a:clrScheme name="Office 主题​​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0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主题​​">
  <a:themeElements>
    <a:clrScheme name="Office 主题​​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Office 主题​​">
      <a:majorFont>
        <a:latin typeface="Franklin Gothic Medium"/>
        <a:ea typeface="微软雅黑"/>
        <a:cs typeface=""/>
      </a:majorFont>
      <a:minorFont>
        <a:latin typeface="Franklin Gothic Book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lnDef>
  </a:objectDefaults>
  <a:extraClrSchemeLst>
    <a:extraClrScheme>
      <a:clrScheme name="Office 主题​​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2_Office 主题​​">
  <a:themeElements>
    <a:clrScheme name="Office 主题​​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Office 主题​​">
      <a:majorFont>
        <a:latin typeface="Franklin Gothic Medium"/>
        <a:ea typeface="微软雅黑"/>
        <a:cs typeface=""/>
      </a:majorFont>
      <a:minorFont>
        <a:latin typeface="Franklin Gothic Book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lnDef>
  </a:objectDefaults>
  <a:extraClrSchemeLst>
    <a:extraClrScheme>
      <a:clrScheme name="Office 主题​​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3_Office 主题​​">
  <a:themeElements>
    <a:clrScheme name="1_Office 主题​​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1_Office 主题​​">
      <a:majorFont>
        <a:latin typeface="Franklin Gothic Medium"/>
        <a:ea typeface="宋体"/>
        <a:cs typeface=""/>
      </a:majorFont>
      <a:minorFont>
        <a:latin typeface="Franklin Gothic Book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lnDef>
  </a:objectDefaults>
  <a:extraClrSchemeLst>
    <a:extraClrScheme>
      <a:clrScheme name="1_Office 主题​​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4_Office 主题​​">
  <a:themeElements>
    <a:clrScheme name="Office 主题​​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Office 主题​​">
      <a:majorFont>
        <a:latin typeface="Franklin Gothic Medium"/>
        <a:ea typeface="微软雅黑"/>
        <a:cs typeface=""/>
      </a:majorFont>
      <a:minorFont>
        <a:latin typeface="Franklin Gothic Book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lnDef>
  </a:objectDefaults>
  <a:extraClrSchemeLst>
    <a:extraClrScheme>
      <a:clrScheme name="Office 主题​​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6_Office 主题​​">
  <a:themeElements>
    <a:clrScheme name="Office 主题​​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Office 主题​​">
      <a:majorFont>
        <a:latin typeface="Franklin Gothic Medium"/>
        <a:ea typeface="微软雅黑"/>
        <a:cs typeface=""/>
      </a:majorFont>
      <a:minorFont>
        <a:latin typeface="Franklin Gothic Book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lnDef>
  </a:objectDefaults>
  <a:extraClrSchemeLst>
    <a:extraClrScheme>
      <a:clrScheme name="Office 主题​​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7_Office 主题​​">
  <a:themeElements>
    <a:clrScheme name="Office 主题​​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Office 主题​​">
      <a:majorFont>
        <a:latin typeface="Franklin Gothic Medium"/>
        <a:ea typeface="微软雅黑"/>
        <a:cs typeface=""/>
      </a:majorFont>
      <a:minorFont>
        <a:latin typeface="Franklin Gothic Book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lnDef>
  </a:objectDefaults>
  <a:extraClrSchemeLst>
    <a:extraClrScheme>
      <a:clrScheme name="Office 主题​​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8_Office 主题​​">
  <a:themeElements>
    <a:clrScheme name="Office 主题​​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Office 主题​​">
      <a:majorFont>
        <a:latin typeface="Franklin Gothic Medium"/>
        <a:ea typeface="微软雅黑"/>
        <a:cs typeface=""/>
      </a:majorFont>
      <a:minorFont>
        <a:latin typeface="Franklin Gothic Book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lnDef>
  </a:objectDefaults>
  <a:extraClrSchemeLst>
    <a:extraClrScheme>
      <a:clrScheme name="Office 主题​​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9.xml><?xml version="1.0" encoding="utf-8"?>
<a:theme xmlns:a="http://schemas.openxmlformats.org/drawingml/2006/main" name="9_Office 主题​​">
  <a:themeElements>
    <a:clrScheme name="Office 主题​​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Office 主题​​">
      <a:majorFont>
        <a:latin typeface="Franklin Gothic Medium"/>
        <a:ea typeface="微软雅黑"/>
        <a:cs typeface=""/>
      </a:majorFont>
      <a:minorFont>
        <a:latin typeface="Franklin Gothic Book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lnDef>
  </a:objectDefaults>
  <a:extraClrSchemeLst>
    <a:extraClrScheme>
      <a:clrScheme name="Office 主题​​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Override1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FFFFFF"/>
    </a:accent3>
    <a:accent4>
      <a:srgbClr val="000000"/>
    </a:accent4>
    <a:accent5>
      <a:srgbClr val="B2C1DB"/>
    </a:accent5>
    <a:accent6>
      <a:srgbClr val="AE4845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810</TotalTime>
  <Pages>0</Pages>
  <Words>1263</Words>
  <Characters>0</Characters>
  <Application>Microsoft Office PowerPoint</Application>
  <DocSecurity>0</DocSecurity>
  <PresentationFormat>宽屏</PresentationFormat>
  <Lines>0</Lines>
  <Paragraphs>271</Paragraphs>
  <Slides>35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9</vt:i4>
      </vt:variant>
      <vt:variant>
        <vt:lpstr>幻灯片标题</vt:lpstr>
      </vt:variant>
      <vt:variant>
        <vt:i4>35</vt:i4>
      </vt:variant>
    </vt:vector>
  </HeadingPairs>
  <TitlesOfParts>
    <vt:vector size="56" baseType="lpstr">
      <vt:lpstr>Arial Unicode MS</vt:lpstr>
      <vt:lpstr>Franklin Gothic Book</vt:lpstr>
      <vt:lpstr>MS PGothic</vt:lpstr>
      <vt:lpstr>黑体</vt:lpstr>
      <vt:lpstr>宋体</vt:lpstr>
      <vt:lpstr>微软雅黑</vt:lpstr>
      <vt:lpstr>Arial</vt:lpstr>
      <vt:lpstr>Calibri</vt:lpstr>
      <vt:lpstr>Comic Sans MS</vt:lpstr>
      <vt:lpstr>Franklin Gothic Medium</vt:lpstr>
      <vt:lpstr>Microsoft Sans Serif</vt:lpstr>
      <vt:lpstr>Wingdings</vt:lpstr>
      <vt:lpstr>Office 主题​​</vt:lpstr>
      <vt:lpstr>1_Office 主题​​</vt:lpstr>
      <vt:lpstr>2_Office 主题​​</vt:lpstr>
      <vt:lpstr>3_Office 主题​​</vt:lpstr>
      <vt:lpstr>4_Office 主题​​</vt:lpstr>
      <vt:lpstr>6_Office 主题​​</vt:lpstr>
      <vt:lpstr>7_Office 主题​​</vt:lpstr>
      <vt:lpstr>8_Office 主题​​</vt:lpstr>
      <vt:lpstr>9_Office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/>
  <LinksUpToDate>false</LinksUpToDate>
  <CharactersWithSpaces>0</CharactersWithSpaces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Windows 用户</dc:creator>
  <cp:keywords/>
  <dc:description/>
  <cp:lastModifiedBy>Liao Xiaofei</cp:lastModifiedBy>
  <cp:revision>399</cp:revision>
  <dcterms:created xsi:type="dcterms:W3CDTF">2013-05-20T02:48:50Z</dcterms:created>
  <dcterms:modified xsi:type="dcterms:W3CDTF">2015-07-10T05:39:49Z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2052-9.1.0.4842</vt:lpwstr>
  </property>
</Properties>
</file>